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62" r:id="rId3"/>
    <p:sldId id="268" r:id="rId4"/>
    <p:sldId id="269" r:id="rId5"/>
    <p:sldId id="264" r:id="rId6"/>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1pPr>
    <a:lvl2pPr marL="0" marR="0" indent="228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2pPr>
    <a:lvl3pPr marL="0" marR="0" indent="457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3pPr>
    <a:lvl4pPr marL="0" marR="0" indent="685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4pPr>
    <a:lvl5pPr marL="0" marR="0" indent="9144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5pPr>
    <a:lvl6pPr marL="0" marR="0" indent="11430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6pPr>
    <a:lvl7pPr marL="0" marR="0" indent="13716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7pPr>
    <a:lvl8pPr marL="0" marR="0" indent="16002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8pPr>
    <a:lvl9pPr marL="0" marR="0" indent="182880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nta" initials="G" lastIdx="1" clrIdx="0">
    <p:extLst>
      <p:ext uri="{19B8F6BF-5375-455C-9EA6-DF929625EA0E}">
        <p15:presenceInfo xmlns:p15="http://schemas.microsoft.com/office/powerpoint/2012/main" userId="Gunt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D6B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3175" cap="flat">
              <a:noFill/>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3175" cap="flat">
              <a:solidFill>
                <a:srgbClr val="3797C6"/>
              </a:solidFill>
              <a:prstDash val="solid"/>
              <a:miter lim="400000"/>
            </a:ln>
          </a:top>
          <a:bottom>
            <a:ln w="12700" cap="flat">
              <a:noFill/>
              <a:miter lim="400000"/>
            </a:ln>
          </a:bottom>
          <a:insideH>
            <a:ln w="3175"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3175" cap="flat">
              <a:solidFill>
                <a:srgbClr val="B8B8B8"/>
              </a:solidFill>
              <a:prstDash val="solid"/>
              <a:miter lim="400000"/>
            </a:ln>
          </a:top>
          <a:bottom>
            <a:ln w="3175" cap="flat">
              <a:solidFill>
                <a:srgbClr val="B8B8B8"/>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3175" cap="flat">
              <a:solidFill>
                <a:srgbClr val="B8B8B8"/>
              </a:solidFill>
              <a:prstDash val="solid"/>
              <a:miter lim="400000"/>
            </a:ln>
          </a:left>
          <a:right>
            <a:ln w="3175" cap="flat">
              <a:solidFill>
                <a:srgbClr val="B8B8B8"/>
              </a:solidFill>
              <a:prstDash val="solid"/>
              <a:miter lim="400000"/>
            </a:ln>
          </a:right>
          <a:top>
            <a:ln w="12700" cap="flat">
              <a:solidFill>
                <a:srgbClr val="606060"/>
              </a:solidFill>
              <a:prstDash val="solid"/>
              <a:miter lim="400000"/>
            </a:ln>
          </a:top>
          <a:bottom>
            <a:ln w="3175" cap="flat">
              <a:solidFill>
                <a:srgbClr val="606060"/>
              </a:solidFill>
              <a:prstDash val="solid"/>
              <a:miter lim="400000"/>
            </a:ln>
          </a:bottom>
          <a:insideH>
            <a:ln w="3175" cap="flat">
              <a:solidFill>
                <a:srgbClr val="B8B8B8"/>
              </a:solidFill>
              <a:prstDash val="solid"/>
              <a:miter lim="400000"/>
            </a:ln>
          </a:insideH>
          <a:insideV>
            <a:ln w="3175"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3175" cap="flat">
              <a:solidFill>
                <a:srgbClr val="606060"/>
              </a:solidFill>
              <a:prstDash val="solid"/>
              <a:miter lim="400000"/>
            </a:ln>
          </a:left>
          <a:right>
            <a:ln w="3175" cap="flat">
              <a:solidFill>
                <a:srgbClr val="606060"/>
              </a:solidFill>
              <a:prstDash val="solid"/>
              <a:miter lim="400000"/>
            </a:ln>
          </a:right>
          <a:top>
            <a:ln w="3175" cap="flat">
              <a:solidFill>
                <a:srgbClr val="606060"/>
              </a:solidFill>
              <a:prstDash val="solid"/>
              <a:miter lim="400000"/>
            </a:ln>
          </a:top>
          <a:bottom>
            <a:ln w="3175" cap="flat">
              <a:solidFill>
                <a:srgbClr val="606060"/>
              </a:solidFill>
              <a:prstDash val="solid"/>
              <a:miter lim="400000"/>
            </a:ln>
          </a:bottom>
          <a:insideH>
            <a:ln w="3175" cap="flat">
              <a:solidFill>
                <a:srgbClr val="606060"/>
              </a:solidFill>
              <a:prstDash val="solid"/>
              <a:miter lim="400000"/>
            </a:ln>
          </a:insideH>
          <a:insideV>
            <a:ln w="3175"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3175" cap="flat">
              <a:solidFill>
                <a:srgbClr val="5D5D5D"/>
              </a:solidFill>
              <a:custDash>
                <a:ds d="200000" sp="200000"/>
              </a:custDash>
              <a:miter lim="400000"/>
            </a:ln>
          </a:left>
          <a:right>
            <a:ln w="3175" cap="flat">
              <a:solidFill>
                <a:srgbClr val="5D5D5D"/>
              </a:solidFill>
              <a:custDash>
                <a:ds d="200000" sp="200000"/>
              </a:custDash>
              <a:miter lim="400000"/>
            </a:ln>
          </a:right>
          <a:top>
            <a:ln w="3175" cap="flat">
              <a:solidFill>
                <a:srgbClr val="5D5D5D"/>
              </a:solidFill>
              <a:custDash>
                <a:ds d="200000" sp="200000"/>
              </a:custDash>
              <a:miter lim="400000"/>
            </a:ln>
          </a:top>
          <a:bottom>
            <a:ln w="3175" cap="flat">
              <a:solidFill>
                <a:srgbClr val="5D5D5D"/>
              </a:solidFill>
              <a:custDash>
                <a:ds d="200000" sp="200000"/>
              </a:custDash>
              <a:miter lim="400000"/>
            </a:ln>
          </a:bottom>
          <a:insideH>
            <a:ln w="3175" cap="flat">
              <a:solidFill>
                <a:srgbClr val="5D5D5D"/>
              </a:solidFill>
              <a:custDash>
                <a:ds d="200000" sp="200000"/>
              </a:custDash>
              <a:miter lim="400000"/>
            </a:ln>
          </a:insideH>
          <a:insideV>
            <a:ln w="3175" cap="flat">
              <a:solidFill>
                <a:srgbClr val="5D5D5D"/>
              </a:solidFill>
              <a:custDash>
                <a:ds d="200000" sp="200000"/>
              </a:custDash>
              <a:miter lim="400000"/>
            </a:ln>
          </a:insideV>
        </a:tcBdr>
        <a:fill>
          <a:solidFill>
            <a:srgbClr val="E6E4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3175" cap="flat">
              <a:solidFill>
                <a:srgbClr val="5D5D5D"/>
              </a:solidFill>
              <a:prstDash val="solid"/>
              <a:miter lim="400000"/>
            </a:ln>
          </a:left>
          <a:right>
            <a:ln w="3175" cap="flat">
              <a:solidFill>
                <a:srgbClr val="5D5D5D"/>
              </a:solidFill>
              <a:prstDash val="solid"/>
              <a:miter lim="400000"/>
            </a:ln>
          </a:right>
          <a:top>
            <a:ln w="3175" cap="flat">
              <a:solidFill>
                <a:srgbClr val="5D5D5D"/>
              </a:solidFill>
              <a:prstDash val="solid"/>
              <a:miter lim="400000"/>
            </a:ln>
          </a:top>
          <a:bottom>
            <a:ln w="3175" cap="flat">
              <a:solidFill>
                <a:srgbClr val="5D5D5D"/>
              </a:solidFill>
              <a:prstDash val="solid"/>
              <a:miter lim="400000"/>
            </a:ln>
          </a:bottom>
          <a:insideH>
            <a:ln w="3175" cap="flat">
              <a:solidFill>
                <a:srgbClr val="5D5D5D"/>
              </a:solidFill>
              <a:prstDash val="solid"/>
              <a:miter lim="400000"/>
            </a:ln>
          </a:insideH>
          <a:insideV>
            <a:ln w="3175"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3175" cap="flat">
              <a:solidFill>
                <a:srgbClr val="000000"/>
              </a:solidFill>
              <a:prstDash val="solid"/>
              <a:miter lim="400000"/>
            </a:ln>
          </a:left>
          <a:right>
            <a:ln w="3175" cap="flat">
              <a:solidFill>
                <a:srgbClr val="000000"/>
              </a:solidFill>
              <a:prstDash val="solid"/>
              <a:miter lim="400000"/>
            </a:ln>
          </a:right>
          <a:top>
            <a:ln w="3175" cap="flat">
              <a:solidFill>
                <a:srgbClr val="000000"/>
              </a:solidFill>
              <a:prstDash val="solid"/>
              <a:miter lim="400000"/>
            </a:ln>
          </a:top>
          <a:bottom>
            <a:ln w="3175" cap="flat">
              <a:solidFill>
                <a:srgbClr val="000000"/>
              </a:solidFill>
              <a:prstDash val="solid"/>
              <a:miter lim="400000"/>
            </a:ln>
          </a:bottom>
          <a:insideH>
            <a:ln w="3175" cap="flat">
              <a:solidFill>
                <a:srgbClr val="000000"/>
              </a:solidFill>
              <a:prstDash val="solid"/>
              <a:miter lim="400000"/>
            </a:ln>
          </a:insideH>
          <a:insideV>
            <a:ln w="3175"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3175" cap="flat">
              <a:solidFill>
                <a:srgbClr val="FFFFFF"/>
              </a:solidFill>
              <a:prstDash val="solid"/>
              <a:miter lim="400000"/>
            </a:ln>
          </a:left>
          <a:right>
            <a:ln w="3175" cap="flat">
              <a:solidFill>
                <a:srgbClr val="FFFFFF"/>
              </a:solidFill>
              <a:prstDash val="solid"/>
              <a:miter lim="400000"/>
            </a:ln>
          </a:right>
          <a:top>
            <a:ln w="3175" cap="flat">
              <a:solidFill>
                <a:srgbClr val="FFFFFF"/>
              </a:solidFill>
              <a:prstDash val="solid"/>
              <a:miter lim="400000"/>
            </a:ln>
          </a:top>
          <a:bottom>
            <a:ln w="3175" cap="flat">
              <a:solidFill>
                <a:srgbClr val="FFFFFF"/>
              </a:solidFill>
              <a:prstDash val="solid"/>
              <a:miter lim="400000"/>
            </a:ln>
          </a:bottom>
          <a:insideH>
            <a:ln w="3175" cap="flat">
              <a:solidFill>
                <a:srgbClr val="FFFFFF"/>
              </a:solidFill>
              <a:prstDash val="solid"/>
              <a:miter lim="400000"/>
            </a:ln>
          </a:insideH>
          <a:insideV>
            <a:ln w="3175"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3175" cap="flat">
              <a:solidFill>
                <a:srgbClr val="000000"/>
              </a:solidFill>
              <a:prstDash val="solid"/>
              <a:miter lim="400000"/>
            </a:ln>
          </a:right>
          <a:top>
            <a:ln w="3175" cap="flat">
              <a:solidFill>
                <a:srgbClr val="000000"/>
              </a:solidFill>
              <a:custDash>
                <a:ds d="200000" sp="200000"/>
              </a:custDash>
              <a:miter lim="400000"/>
            </a:ln>
          </a:top>
          <a:bottom>
            <a:ln w="3175" cap="flat">
              <a:solidFill>
                <a:srgbClr val="000000"/>
              </a:solidFill>
              <a:custDash>
                <a:ds d="200000" sp="200000"/>
              </a:custDash>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3175" cap="flat">
              <a:solidFill>
                <a:srgbClr val="000000"/>
              </a:solidFill>
              <a:prstDash val="solid"/>
              <a:miter lim="400000"/>
            </a:ln>
          </a:top>
          <a:bottom>
            <a:ln w="12700" cap="flat">
              <a:noFill/>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3175" cap="flat">
              <a:solidFill>
                <a:srgbClr val="000000"/>
              </a:solidFill>
              <a:custDash>
                <a:ds d="200000" sp="200000"/>
              </a:custDash>
              <a:miter lim="400000"/>
            </a:ln>
          </a:left>
          <a:right>
            <a:ln w="3175" cap="flat">
              <a:solidFill>
                <a:srgbClr val="000000"/>
              </a:solidFill>
              <a:custDash>
                <a:ds d="200000" sp="200000"/>
              </a:custDash>
              <a:miter lim="400000"/>
            </a:ln>
          </a:right>
          <a:top>
            <a:ln w="12700" cap="flat">
              <a:noFill/>
              <a:miter lim="400000"/>
            </a:ln>
          </a:top>
          <a:bottom>
            <a:ln w="3175" cap="flat">
              <a:solidFill>
                <a:srgbClr val="000000"/>
              </a:solidFill>
              <a:prstDash val="solid"/>
              <a:miter lim="400000"/>
            </a:ln>
          </a:bottom>
          <a:insideH>
            <a:ln w="3175" cap="flat">
              <a:solidFill>
                <a:srgbClr val="000000"/>
              </a:solidFill>
              <a:custDash>
                <a:ds d="200000" sp="200000"/>
              </a:custDash>
              <a:miter lim="400000"/>
            </a:ln>
          </a:insideH>
          <a:insideV>
            <a:ln w="3175"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94"/>
    <p:restoredTop sz="93784"/>
  </p:normalViewPr>
  <p:slideViewPr>
    <p:cSldViewPr snapToGrid="0" snapToObjects="1">
      <p:cViewPr varScale="1">
        <p:scale>
          <a:sx n="33" d="100"/>
          <a:sy n="33" d="100"/>
        </p:scale>
        <p:origin x="808"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2" name="Shape 52"/>
          <p:cNvSpPr>
            <a:spLocks noGrp="1" noRot="1" noChangeAspect="1"/>
          </p:cNvSpPr>
          <p:nvPr>
            <p:ph type="sldImg"/>
          </p:nvPr>
        </p:nvSpPr>
        <p:spPr>
          <a:xfrm>
            <a:off x="1143000" y="685800"/>
            <a:ext cx="4572000" cy="3429000"/>
          </a:xfrm>
          <a:prstGeom prst="rect">
            <a:avLst/>
          </a:prstGeom>
        </p:spPr>
        <p:txBody>
          <a:bodyPr/>
          <a:lstStyle/>
          <a:p>
            <a:endParaRPr/>
          </a:p>
        </p:txBody>
      </p:sp>
      <p:sp>
        <p:nvSpPr>
          <p:cNvPr id="53" name="Shape 5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910453897"/>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4422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Blank dark bg">
    <p:bg>
      <p:bgPr>
        <a:solidFill>
          <a:srgbClr val="393941"/>
        </a:solidFill>
        <a:effectLst/>
      </p:bgPr>
    </p:bg>
    <p:spTree>
      <p:nvGrpSpPr>
        <p:cNvPr id="1" name=""/>
        <p:cNvGrpSpPr/>
        <p:nvPr/>
      </p:nvGrpSpPr>
      <p:grpSpPr>
        <a:xfrm>
          <a:off x="0" y="0"/>
          <a:ext cx="0" cy="0"/>
          <a:chOff x="0" y="0"/>
          <a:chExt cx="0" cy="0"/>
        </a:xfrm>
      </p:grpSpPr>
      <p:sp>
        <p:nvSpPr>
          <p:cNvPr id="23" name="Shape 23"/>
          <p:cNvSpPr>
            <a:spLocks noGrp="1"/>
          </p:cNvSpPr>
          <p:nvPr>
            <p:ph type="sldNum" sz="quarter" idx="2"/>
          </p:nvPr>
        </p:nvSpPr>
        <p:spPr>
          <a:xfrm>
            <a:off x="11971114" y="11525250"/>
            <a:ext cx="432247" cy="482601"/>
          </a:xfrm>
          <a:prstGeom prst="rect">
            <a:avLst/>
          </a:prstGeom>
        </p:spPr>
        <p:txBody>
          <a:bodyPr wrap="none"/>
          <a:lstStyle>
            <a:lvl1pPr algn="ctr">
              <a:defRPr sz="2400" cap="none" spc="0">
                <a:solidFill>
                  <a:srgbClr val="FFFFFF"/>
                </a:solidFill>
                <a:latin typeface="Roboto Regular"/>
                <a:ea typeface="Roboto Regular"/>
                <a:cs typeface="Roboto Regular"/>
                <a:sym typeface="Roboto Regular"/>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mp; Subtitle copy">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hoto">
    <p:spTree>
      <p:nvGrpSpPr>
        <p:cNvPr id="1" name=""/>
        <p:cNvGrpSpPr/>
        <p:nvPr/>
      </p:nvGrpSpPr>
      <p:grpSpPr>
        <a:xfrm>
          <a:off x="0" y="0"/>
          <a:ext cx="0" cy="0"/>
          <a:chOff x="0" y="0"/>
          <a:chExt cx="0" cy="0"/>
        </a:xfrm>
      </p:grpSpPr>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
        <p:nvSpPr>
          <p:cNvPr id="3" name="Picture Placeholder 2"/>
          <p:cNvSpPr>
            <a:spLocks noGrp="1"/>
          </p:cNvSpPr>
          <p:nvPr>
            <p:ph type="pic" sz="quarter" idx="10"/>
          </p:nvPr>
        </p:nvSpPr>
        <p:spPr>
          <a:xfrm>
            <a:off x="3616325" y="3515043"/>
            <a:ext cx="2906713" cy="2906712"/>
          </a:xfrm>
        </p:spPr>
        <p:txBody>
          <a:bodyPr/>
          <a:lstStyle/>
          <a:p>
            <a:endParaRPr lang="en-US"/>
          </a:p>
        </p:txBody>
      </p:sp>
      <p:sp>
        <p:nvSpPr>
          <p:cNvPr id="7" name="Picture Placeholder 2"/>
          <p:cNvSpPr>
            <a:spLocks noGrp="1"/>
          </p:cNvSpPr>
          <p:nvPr>
            <p:ph type="pic" sz="quarter" idx="11"/>
          </p:nvPr>
        </p:nvSpPr>
        <p:spPr>
          <a:xfrm>
            <a:off x="7162165" y="3515043"/>
            <a:ext cx="2906713" cy="2906712"/>
          </a:xfrm>
        </p:spPr>
        <p:txBody>
          <a:bodyPr/>
          <a:lstStyle/>
          <a:p>
            <a:endParaRPr lang="en-US"/>
          </a:p>
        </p:txBody>
      </p:sp>
      <p:sp>
        <p:nvSpPr>
          <p:cNvPr id="8" name="Picture Placeholder 2"/>
          <p:cNvSpPr>
            <a:spLocks noGrp="1"/>
          </p:cNvSpPr>
          <p:nvPr>
            <p:ph type="pic" sz="quarter" idx="12"/>
          </p:nvPr>
        </p:nvSpPr>
        <p:spPr>
          <a:xfrm>
            <a:off x="10708005" y="3515043"/>
            <a:ext cx="2906713" cy="2906712"/>
          </a:xfrm>
        </p:spPr>
        <p:txBody>
          <a:bodyPr/>
          <a:lstStyle/>
          <a:p>
            <a:endParaRPr lang="en-US"/>
          </a:p>
        </p:txBody>
      </p:sp>
      <p:sp>
        <p:nvSpPr>
          <p:cNvPr id="9" name="Picture Placeholder 2"/>
          <p:cNvSpPr>
            <a:spLocks noGrp="1"/>
          </p:cNvSpPr>
          <p:nvPr>
            <p:ph type="pic" sz="quarter" idx="13"/>
          </p:nvPr>
        </p:nvSpPr>
        <p:spPr>
          <a:xfrm>
            <a:off x="14253845" y="3515043"/>
            <a:ext cx="2906713" cy="2906712"/>
          </a:xfrm>
        </p:spPr>
        <p:txBody>
          <a:bodyPr/>
          <a:lstStyle/>
          <a:p>
            <a:endParaRPr lang="en-US"/>
          </a:p>
        </p:txBody>
      </p:sp>
      <p:sp>
        <p:nvSpPr>
          <p:cNvPr id="10" name="Picture Placeholder 2"/>
          <p:cNvSpPr>
            <a:spLocks noGrp="1"/>
          </p:cNvSpPr>
          <p:nvPr>
            <p:ph type="pic" sz="quarter" idx="14"/>
          </p:nvPr>
        </p:nvSpPr>
        <p:spPr>
          <a:xfrm>
            <a:off x="17799685" y="3515043"/>
            <a:ext cx="2906713" cy="2906712"/>
          </a:xfrm>
        </p:spPr>
        <p:txBody>
          <a:bodyPr/>
          <a:lstStyle/>
          <a:p>
            <a:endParaRPr lang="en-US"/>
          </a:p>
        </p:txBody>
      </p:sp>
      <p:sp>
        <p:nvSpPr>
          <p:cNvPr id="11" name="Picture Placeholder 2"/>
          <p:cNvSpPr>
            <a:spLocks noGrp="1"/>
          </p:cNvSpPr>
          <p:nvPr>
            <p:ph type="pic" sz="quarter" idx="15"/>
          </p:nvPr>
        </p:nvSpPr>
        <p:spPr>
          <a:xfrm>
            <a:off x="3616325" y="7060883"/>
            <a:ext cx="2906713" cy="2906712"/>
          </a:xfrm>
        </p:spPr>
        <p:txBody>
          <a:bodyPr/>
          <a:lstStyle/>
          <a:p>
            <a:endParaRPr lang="en-US"/>
          </a:p>
        </p:txBody>
      </p:sp>
      <p:sp>
        <p:nvSpPr>
          <p:cNvPr id="12" name="Picture Placeholder 2"/>
          <p:cNvSpPr>
            <a:spLocks noGrp="1"/>
          </p:cNvSpPr>
          <p:nvPr>
            <p:ph type="pic" sz="quarter" idx="16"/>
          </p:nvPr>
        </p:nvSpPr>
        <p:spPr>
          <a:xfrm>
            <a:off x="7162165" y="7060883"/>
            <a:ext cx="2906713" cy="2906712"/>
          </a:xfrm>
        </p:spPr>
        <p:txBody>
          <a:bodyPr/>
          <a:lstStyle/>
          <a:p>
            <a:endParaRPr lang="en-US"/>
          </a:p>
        </p:txBody>
      </p:sp>
      <p:sp>
        <p:nvSpPr>
          <p:cNvPr id="13" name="Picture Placeholder 2"/>
          <p:cNvSpPr>
            <a:spLocks noGrp="1"/>
          </p:cNvSpPr>
          <p:nvPr>
            <p:ph type="pic" sz="quarter" idx="17"/>
          </p:nvPr>
        </p:nvSpPr>
        <p:spPr>
          <a:xfrm>
            <a:off x="10708005" y="7060883"/>
            <a:ext cx="2906713" cy="2906712"/>
          </a:xfrm>
        </p:spPr>
        <p:txBody>
          <a:bodyPr/>
          <a:lstStyle/>
          <a:p>
            <a:endParaRPr lang="en-US"/>
          </a:p>
        </p:txBody>
      </p:sp>
      <p:sp>
        <p:nvSpPr>
          <p:cNvPr id="14" name="Picture Placeholder 2"/>
          <p:cNvSpPr>
            <a:spLocks noGrp="1"/>
          </p:cNvSpPr>
          <p:nvPr>
            <p:ph type="pic" sz="quarter" idx="18"/>
          </p:nvPr>
        </p:nvSpPr>
        <p:spPr>
          <a:xfrm>
            <a:off x="14253845" y="7060883"/>
            <a:ext cx="2906713" cy="2906712"/>
          </a:xfrm>
        </p:spPr>
        <p:txBody>
          <a:bodyPr/>
          <a:lstStyle/>
          <a:p>
            <a:endParaRPr lang="en-US"/>
          </a:p>
        </p:txBody>
      </p:sp>
      <p:sp>
        <p:nvSpPr>
          <p:cNvPr id="15" name="Picture Placeholder 2"/>
          <p:cNvSpPr>
            <a:spLocks noGrp="1"/>
          </p:cNvSpPr>
          <p:nvPr>
            <p:ph type="pic" sz="quarter" idx="19"/>
          </p:nvPr>
        </p:nvSpPr>
        <p:spPr>
          <a:xfrm>
            <a:off x="17799685" y="7060883"/>
            <a:ext cx="2906713" cy="2906712"/>
          </a:xfrm>
        </p:spPr>
        <p:txBody>
          <a:bodyPr/>
          <a:lstStyle/>
          <a:p>
            <a:endParaRPr lang="en-US"/>
          </a:p>
        </p:txBody>
      </p:sp>
    </p:spTree>
    <p:extLst>
      <p:ext uri="{BB962C8B-B14F-4D97-AF65-F5344CB8AC3E}">
        <p14:creationId xmlns:p14="http://schemas.microsoft.com/office/powerpoint/2010/main" val="81385590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mp; Subtitle copy 1">
    <p:bg>
      <p:bgPr>
        <a:solidFill>
          <a:srgbClr val="393941"/>
        </a:solidFill>
        <a:effectLst/>
      </p:bgPr>
    </p:bg>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lvl1pPr>
              <a:defRPr>
                <a:solidFill>
                  <a:srgbClr val="F4F5F7"/>
                </a:solidFill>
              </a:defRPr>
            </a:lvl1pPr>
          </a:lstStyle>
          <a:p>
            <a:r>
              <a:t>Title Text</a:t>
            </a:r>
          </a:p>
        </p:txBody>
      </p:sp>
      <p:sp>
        <p:nvSpPr>
          <p:cNvPr id="40" name="Shape 40"/>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1" name="Shape 41"/>
          <p:cNvSpPr/>
          <p:nvPr/>
        </p:nvSpPr>
        <p:spPr>
          <a:xfrm>
            <a:off x="21166238" y="845083"/>
            <a:ext cx="271267" cy="21622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2" name="Shape 42"/>
          <p:cNvSpPr/>
          <p:nvPr/>
        </p:nvSpPr>
        <p:spPr>
          <a:xfrm>
            <a:off x="20694733" y="810683"/>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3" name="Shape 43"/>
          <p:cNvSpPr/>
          <p:nvPr/>
        </p:nvSpPr>
        <p:spPr>
          <a:xfrm>
            <a:off x="21749915" y="819734"/>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4" name="Shape 44"/>
          <p:cNvSpPr/>
          <p:nvPr/>
        </p:nvSpPr>
        <p:spPr>
          <a:xfrm>
            <a:off x="22222494" y="84917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5" name="Shape 45"/>
          <p:cNvSpPr>
            <a:spLocks noGrp="1"/>
          </p:cNvSpPr>
          <p:nvPr>
            <p:ph type="sldNum" sz="quarter" idx="2"/>
          </p:nvPr>
        </p:nvSpPr>
        <p:spPr>
          <a:prstGeom prst="rect">
            <a:avLst/>
          </a:prstGeom>
        </p:spPr>
        <p:txBody>
          <a:bodyPr/>
          <a:lstStyle>
            <a:lvl1pPr>
              <a:defRPr>
                <a:solidFill>
                  <a:srgbClr val="F4F5F7"/>
                </a:solidFill>
              </a:defRPr>
            </a:lvl1pPr>
          </a:lstStyle>
          <a:p>
            <a:fld id="{86CB4B4D-7CA3-9044-876B-883B54F8677D}" type="slidenum">
              <a:t>‹#›</a:t>
            </a:fld>
            <a:endParaRPr/>
          </a:p>
        </p:txBody>
      </p:sp>
      <p:sp>
        <p:nvSpPr>
          <p:cNvPr id="46" name="Shape 46"/>
          <p:cNvSpPr/>
          <p:nvPr/>
        </p:nvSpPr>
        <p:spPr>
          <a:xfrm>
            <a:off x="23077405" y="1371248"/>
            <a:ext cx="1636515"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hoto dark bg">
    <p:bg>
      <p:bgPr>
        <a:solidFill>
          <a:srgbClr val="393941"/>
        </a:solidFill>
        <a:effectLst/>
      </p:bgPr>
    </p:bg>
    <p:spTree>
      <p:nvGrpSpPr>
        <p:cNvPr id="1" name=""/>
        <p:cNvGrpSpPr/>
        <p:nvPr/>
      </p:nvGrpSpPr>
      <p:grpSpPr>
        <a:xfrm>
          <a:off x="0" y="0"/>
          <a:ext cx="0" cy="0"/>
          <a:chOff x="0" y="0"/>
          <a:chExt cx="0" cy="0"/>
        </a:xfrm>
      </p:grpSpPr>
      <p:sp>
        <p:nvSpPr>
          <p:cNvPr id="41" name="Shape 41"/>
          <p:cNvSpPr/>
          <p:nvPr/>
        </p:nvSpPr>
        <p:spPr>
          <a:xfrm>
            <a:off x="21166238" y="845083"/>
            <a:ext cx="271267" cy="21622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2" name="Shape 42"/>
          <p:cNvSpPr/>
          <p:nvPr/>
        </p:nvSpPr>
        <p:spPr>
          <a:xfrm>
            <a:off x="20694733" y="810683"/>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3" name="Shape 43"/>
          <p:cNvSpPr/>
          <p:nvPr/>
        </p:nvSpPr>
        <p:spPr>
          <a:xfrm>
            <a:off x="21749915" y="819734"/>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4" name="Shape 44"/>
          <p:cNvSpPr/>
          <p:nvPr/>
        </p:nvSpPr>
        <p:spPr>
          <a:xfrm>
            <a:off x="22222494" y="84917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686976"/>
          </a:solidFill>
          <a:ln w="3175">
            <a:miter lim="400000"/>
          </a:ln>
        </p:spPr>
        <p:txBody>
          <a:bodyPr lIns="45719" rIns="45719"/>
          <a:lstStyle/>
          <a:p>
            <a:pPr algn="l" defTabSz="457200">
              <a:defRPr sz="2400">
                <a:solidFill>
                  <a:srgbClr val="686876"/>
                </a:solidFill>
                <a:latin typeface="Calibri"/>
                <a:ea typeface="Calibri"/>
                <a:cs typeface="Calibri"/>
                <a:sym typeface="Calibri"/>
              </a:defRPr>
            </a:pPr>
            <a:endParaRPr/>
          </a:p>
        </p:txBody>
      </p:sp>
      <p:sp>
        <p:nvSpPr>
          <p:cNvPr id="45" name="Shape 45"/>
          <p:cNvSpPr>
            <a:spLocks noGrp="1"/>
          </p:cNvSpPr>
          <p:nvPr>
            <p:ph type="sldNum" sz="quarter" idx="2"/>
          </p:nvPr>
        </p:nvSpPr>
        <p:spPr>
          <a:prstGeom prst="rect">
            <a:avLst/>
          </a:prstGeom>
        </p:spPr>
        <p:txBody>
          <a:bodyPr/>
          <a:lstStyle>
            <a:lvl1pPr>
              <a:defRPr>
                <a:solidFill>
                  <a:srgbClr val="F4F5F7"/>
                </a:solidFill>
              </a:defRPr>
            </a:lvl1pPr>
          </a:lstStyle>
          <a:p>
            <a:fld id="{86CB4B4D-7CA3-9044-876B-883B54F8677D}" type="slidenum">
              <a:t>‹#›</a:t>
            </a:fld>
            <a:endParaRPr/>
          </a:p>
        </p:txBody>
      </p:sp>
      <p:sp>
        <p:nvSpPr>
          <p:cNvPr id="46" name="Shape 46"/>
          <p:cNvSpPr/>
          <p:nvPr/>
        </p:nvSpPr>
        <p:spPr>
          <a:xfrm>
            <a:off x="23077405" y="1371248"/>
            <a:ext cx="1636515"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3" name="Picture Placeholder 2"/>
          <p:cNvSpPr>
            <a:spLocks noGrp="1"/>
          </p:cNvSpPr>
          <p:nvPr>
            <p:ph type="pic" sz="quarter" idx="10"/>
          </p:nvPr>
        </p:nvSpPr>
        <p:spPr>
          <a:xfrm>
            <a:off x="4125595" y="3881755"/>
            <a:ext cx="2641600" cy="2641600"/>
          </a:xfrm>
        </p:spPr>
        <p:txBody>
          <a:bodyPr/>
          <a:lstStyle/>
          <a:p>
            <a:endParaRPr lang="en-US"/>
          </a:p>
        </p:txBody>
      </p:sp>
      <p:sp>
        <p:nvSpPr>
          <p:cNvPr id="12" name="Picture Placeholder 2"/>
          <p:cNvSpPr>
            <a:spLocks noGrp="1"/>
          </p:cNvSpPr>
          <p:nvPr>
            <p:ph type="pic" sz="quarter" idx="11"/>
          </p:nvPr>
        </p:nvSpPr>
        <p:spPr>
          <a:xfrm>
            <a:off x="7529195" y="3881755"/>
            <a:ext cx="2641600" cy="2641600"/>
          </a:xfrm>
        </p:spPr>
        <p:txBody>
          <a:bodyPr/>
          <a:lstStyle/>
          <a:p>
            <a:endParaRPr lang="en-US"/>
          </a:p>
        </p:txBody>
      </p:sp>
      <p:sp>
        <p:nvSpPr>
          <p:cNvPr id="13" name="Picture Placeholder 2"/>
          <p:cNvSpPr>
            <a:spLocks noGrp="1"/>
          </p:cNvSpPr>
          <p:nvPr>
            <p:ph type="pic" sz="quarter" idx="12"/>
          </p:nvPr>
        </p:nvSpPr>
        <p:spPr>
          <a:xfrm>
            <a:off x="10932795" y="3881755"/>
            <a:ext cx="2641600" cy="2641600"/>
          </a:xfrm>
        </p:spPr>
        <p:txBody>
          <a:bodyPr/>
          <a:lstStyle/>
          <a:p>
            <a:endParaRPr lang="en-US"/>
          </a:p>
        </p:txBody>
      </p:sp>
      <p:sp>
        <p:nvSpPr>
          <p:cNvPr id="14" name="Picture Placeholder 2"/>
          <p:cNvSpPr>
            <a:spLocks noGrp="1"/>
          </p:cNvSpPr>
          <p:nvPr>
            <p:ph type="pic" sz="quarter" idx="13"/>
          </p:nvPr>
        </p:nvSpPr>
        <p:spPr>
          <a:xfrm>
            <a:off x="14336395" y="3881755"/>
            <a:ext cx="2641600" cy="2641600"/>
          </a:xfrm>
        </p:spPr>
        <p:txBody>
          <a:bodyPr/>
          <a:lstStyle/>
          <a:p>
            <a:endParaRPr lang="en-US"/>
          </a:p>
        </p:txBody>
      </p:sp>
      <p:sp>
        <p:nvSpPr>
          <p:cNvPr id="15" name="Picture Placeholder 2"/>
          <p:cNvSpPr>
            <a:spLocks noGrp="1"/>
          </p:cNvSpPr>
          <p:nvPr>
            <p:ph type="pic" sz="quarter" idx="14"/>
          </p:nvPr>
        </p:nvSpPr>
        <p:spPr>
          <a:xfrm>
            <a:off x="17739995" y="3881755"/>
            <a:ext cx="2641600" cy="2641600"/>
          </a:xfrm>
        </p:spPr>
        <p:txBody>
          <a:bodyPr/>
          <a:lstStyle/>
          <a:p>
            <a:endParaRPr lang="en-US"/>
          </a:p>
        </p:txBody>
      </p:sp>
      <p:sp>
        <p:nvSpPr>
          <p:cNvPr id="16" name="Picture Placeholder 2"/>
          <p:cNvSpPr>
            <a:spLocks noGrp="1"/>
          </p:cNvSpPr>
          <p:nvPr>
            <p:ph type="pic" sz="quarter" idx="15"/>
          </p:nvPr>
        </p:nvSpPr>
        <p:spPr>
          <a:xfrm>
            <a:off x="4125595" y="7183755"/>
            <a:ext cx="2641600" cy="2641600"/>
          </a:xfrm>
        </p:spPr>
        <p:txBody>
          <a:bodyPr/>
          <a:lstStyle/>
          <a:p>
            <a:endParaRPr lang="en-US"/>
          </a:p>
        </p:txBody>
      </p:sp>
      <p:sp>
        <p:nvSpPr>
          <p:cNvPr id="17" name="Picture Placeholder 2"/>
          <p:cNvSpPr>
            <a:spLocks noGrp="1"/>
          </p:cNvSpPr>
          <p:nvPr>
            <p:ph type="pic" sz="quarter" idx="16"/>
          </p:nvPr>
        </p:nvSpPr>
        <p:spPr>
          <a:xfrm>
            <a:off x="7529195" y="7183755"/>
            <a:ext cx="2641600" cy="2641600"/>
          </a:xfrm>
        </p:spPr>
        <p:txBody>
          <a:bodyPr/>
          <a:lstStyle/>
          <a:p>
            <a:endParaRPr lang="en-US"/>
          </a:p>
        </p:txBody>
      </p:sp>
      <p:sp>
        <p:nvSpPr>
          <p:cNvPr id="18" name="Picture Placeholder 2"/>
          <p:cNvSpPr>
            <a:spLocks noGrp="1"/>
          </p:cNvSpPr>
          <p:nvPr>
            <p:ph type="pic" sz="quarter" idx="17"/>
          </p:nvPr>
        </p:nvSpPr>
        <p:spPr>
          <a:xfrm>
            <a:off x="10932795" y="7183755"/>
            <a:ext cx="2641600" cy="2641600"/>
          </a:xfrm>
        </p:spPr>
        <p:txBody>
          <a:bodyPr/>
          <a:lstStyle/>
          <a:p>
            <a:endParaRPr lang="en-US"/>
          </a:p>
        </p:txBody>
      </p:sp>
      <p:sp>
        <p:nvSpPr>
          <p:cNvPr id="19" name="Picture Placeholder 2"/>
          <p:cNvSpPr>
            <a:spLocks noGrp="1"/>
          </p:cNvSpPr>
          <p:nvPr>
            <p:ph type="pic" sz="quarter" idx="18"/>
          </p:nvPr>
        </p:nvSpPr>
        <p:spPr>
          <a:xfrm>
            <a:off x="14336395" y="7183755"/>
            <a:ext cx="2641600" cy="2641600"/>
          </a:xfrm>
        </p:spPr>
        <p:txBody>
          <a:bodyPr/>
          <a:lstStyle/>
          <a:p>
            <a:endParaRPr lang="en-US"/>
          </a:p>
        </p:txBody>
      </p:sp>
      <p:sp>
        <p:nvSpPr>
          <p:cNvPr id="20" name="Picture Placeholder 2"/>
          <p:cNvSpPr>
            <a:spLocks noGrp="1"/>
          </p:cNvSpPr>
          <p:nvPr>
            <p:ph type="pic" sz="quarter" idx="19"/>
          </p:nvPr>
        </p:nvSpPr>
        <p:spPr>
          <a:xfrm>
            <a:off x="17739995" y="7183755"/>
            <a:ext cx="2641600" cy="2641600"/>
          </a:xfrm>
        </p:spPr>
        <p:txBody>
          <a:bodyPr/>
          <a:lstStyle/>
          <a:p>
            <a:endParaRPr lang="en-US"/>
          </a:p>
        </p:txBody>
      </p:sp>
    </p:spTree>
    <p:extLst>
      <p:ext uri="{BB962C8B-B14F-4D97-AF65-F5344CB8AC3E}">
        <p14:creationId xmlns:p14="http://schemas.microsoft.com/office/powerpoint/2010/main" val="594452504"/>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5F7"/>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2121840" y="2279414"/>
            <a:ext cx="16482720" cy="2176835"/>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p>
            <a:r>
              <a:t>Title Text</a:t>
            </a:r>
          </a:p>
        </p:txBody>
      </p:sp>
      <p:sp>
        <p:nvSpPr>
          <p:cNvPr id="3" name="Shape 3"/>
          <p:cNvSpPr>
            <a:spLocks noGrp="1"/>
          </p:cNvSpPr>
          <p:nvPr>
            <p:ph type="body" idx="1"/>
          </p:nvPr>
        </p:nvSpPr>
        <p:spPr>
          <a:xfrm>
            <a:off x="2167984" y="4630044"/>
            <a:ext cx="20476358" cy="7019293"/>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p>
            <a:r>
              <a:t>Body Level One</a:t>
            </a:r>
          </a:p>
          <a:p>
            <a:pPr lvl="1"/>
            <a:r>
              <a:t>Body Level Two</a:t>
            </a:r>
          </a:p>
          <a:p>
            <a:pPr lvl="2"/>
            <a:r>
              <a:t>Body Level Three</a:t>
            </a:r>
          </a:p>
          <a:p>
            <a:pPr lvl="3"/>
            <a:r>
              <a:t>Body Level Four</a:t>
            </a:r>
          </a:p>
          <a:p>
            <a:pPr lvl="4"/>
            <a:r>
              <a:t>Body Level Five</a:t>
            </a:r>
          </a:p>
        </p:txBody>
      </p:sp>
      <p:sp>
        <p:nvSpPr>
          <p:cNvPr id="4" name="Shape 4"/>
          <p:cNvSpPr/>
          <p:nvPr/>
        </p:nvSpPr>
        <p:spPr>
          <a:xfrm>
            <a:off x="21166238" y="845083"/>
            <a:ext cx="271267" cy="216227"/>
          </a:xfrm>
          <a:custGeom>
            <a:avLst/>
            <a:gdLst/>
            <a:ahLst/>
            <a:cxnLst>
              <a:cxn ang="0">
                <a:pos x="wd2" y="hd2"/>
              </a:cxn>
              <a:cxn ang="5400000">
                <a:pos x="wd2" y="hd2"/>
              </a:cxn>
              <a:cxn ang="10800000">
                <a:pos x="wd2" y="hd2"/>
              </a:cxn>
              <a:cxn ang="16200000">
                <a:pos x="wd2" y="hd2"/>
              </a:cxn>
            </a:cxnLst>
            <a:rect l="0" t="0" r="r" b="b"/>
            <a:pathLst>
              <a:path w="21600" h="21600" extrusionOk="0">
                <a:moveTo>
                  <a:pt x="19237" y="5082"/>
                </a:moveTo>
                <a:cubicBezTo>
                  <a:pt x="19237" y="5506"/>
                  <a:pt x="19237" y="5929"/>
                  <a:pt x="19237" y="5929"/>
                </a:cubicBezTo>
                <a:cubicBezTo>
                  <a:pt x="19237" y="13129"/>
                  <a:pt x="14850" y="21600"/>
                  <a:pt x="6750" y="21600"/>
                </a:cubicBezTo>
                <a:cubicBezTo>
                  <a:pt x="4388" y="21600"/>
                  <a:pt x="2025" y="20753"/>
                  <a:pt x="0" y="19059"/>
                </a:cubicBezTo>
                <a:cubicBezTo>
                  <a:pt x="338" y="19059"/>
                  <a:pt x="675" y="19059"/>
                  <a:pt x="1013" y="19059"/>
                </a:cubicBezTo>
                <a:cubicBezTo>
                  <a:pt x="3038" y="19059"/>
                  <a:pt x="5063" y="18212"/>
                  <a:pt x="6413" y="16941"/>
                </a:cubicBezTo>
                <a:cubicBezTo>
                  <a:pt x="4725" y="16941"/>
                  <a:pt x="3038" y="15247"/>
                  <a:pt x="2363" y="13129"/>
                </a:cubicBezTo>
                <a:cubicBezTo>
                  <a:pt x="2700" y="13129"/>
                  <a:pt x="3038" y="13129"/>
                  <a:pt x="3375" y="13129"/>
                </a:cubicBezTo>
                <a:cubicBezTo>
                  <a:pt x="3713" y="13129"/>
                  <a:pt x="4050" y="13129"/>
                  <a:pt x="4388" y="13129"/>
                </a:cubicBezTo>
                <a:cubicBezTo>
                  <a:pt x="2363" y="12282"/>
                  <a:pt x="1013" y="10165"/>
                  <a:pt x="1013" y="7624"/>
                </a:cubicBezTo>
                <a:cubicBezTo>
                  <a:pt x="1013" y="7624"/>
                  <a:pt x="1013" y="7624"/>
                  <a:pt x="1013" y="7624"/>
                </a:cubicBezTo>
                <a:cubicBezTo>
                  <a:pt x="1688" y="8047"/>
                  <a:pt x="2363" y="8047"/>
                  <a:pt x="3038" y="8047"/>
                </a:cubicBezTo>
                <a:cubicBezTo>
                  <a:pt x="1688" y="7200"/>
                  <a:pt x="1013" y="5506"/>
                  <a:pt x="1013" y="3812"/>
                </a:cubicBezTo>
                <a:cubicBezTo>
                  <a:pt x="1013" y="2541"/>
                  <a:pt x="1350" y="1694"/>
                  <a:pt x="1688" y="847"/>
                </a:cubicBezTo>
                <a:cubicBezTo>
                  <a:pt x="3713" y="4235"/>
                  <a:pt x="7088" y="6353"/>
                  <a:pt x="10463" y="6776"/>
                </a:cubicBezTo>
                <a:cubicBezTo>
                  <a:pt x="10463" y="6353"/>
                  <a:pt x="10463" y="5929"/>
                  <a:pt x="10463" y="5506"/>
                </a:cubicBezTo>
                <a:cubicBezTo>
                  <a:pt x="10463" y="2118"/>
                  <a:pt x="12487" y="0"/>
                  <a:pt x="14850" y="0"/>
                </a:cubicBezTo>
                <a:cubicBezTo>
                  <a:pt x="16200" y="0"/>
                  <a:pt x="17212" y="424"/>
                  <a:pt x="18225" y="1694"/>
                </a:cubicBezTo>
                <a:cubicBezTo>
                  <a:pt x="18900" y="1271"/>
                  <a:pt x="19912" y="847"/>
                  <a:pt x="20925" y="424"/>
                </a:cubicBezTo>
                <a:cubicBezTo>
                  <a:pt x="20587" y="1694"/>
                  <a:pt x="19912" y="2541"/>
                  <a:pt x="18900" y="3388"/>
                </a:cubicBezTo>
                <a:cubicBezTo>
                  <a:pt x="19912" y="2965"/>
                  <a:pt x="20587" y="2965"/>
                  <a:pt x="21600" y="2541"/>
                </a:cubicBezTo>
                <a:cubicBezTo>
                  <a:pt x="20925" y="3388"/>
                  <a:pt x="20250" y="4659"/>
                  <a:pt x="19237" y="5082"/>
                </a:cubicBezTo>
                <a:close/>
              </a:path>
            </a:pathLst>
          </a:custGeom>
          <a:solidFill>
            <a:srgbClr val="A6A7AC"/>
          </a:solidFill>
          <a:ln w="3175">
            <a:miter lim="400000"/>
          </a:ln>
        </p:spPr>
        <p:txBody>
          <a:bodyPr lIns="45719" rIns="45719"/>
          <a:lstStyle/>
          <a:p>
            <a:pPr algn="l" defTabSz="457200">
              <a:defRPr sz="2400">
                <a:latin typeface="Calibri"/>
                <a:ea typeface="Calibri"/>
                <a:cs typeface="Calibri"/>
                <a:sym typeface="Calibri"/>
              </a:defRPr>
            </a:pPr>
            <a:endParaRPr/>
          </a:p>
        </p:txBody>
      </p:sp>
      <p:sp>
        <p:nvSpPr>
          <p:cNvPr id="5" name="Shape 5"/>
          <p:cNvSpPr/>
          <p:nvPr/>
        </p:nvSpPr>
        <p:spPr>
          <a:xfrm>
            <a:off x="20694733" y="810683"/>
            <a:ext cx="149394" cy="285027"/>
          </a:xfrm>
          <a:custGeom>
            <a:avLst/>
            <a:gdLst/>
            <a:ahLst/>
            <a:cxnLst>
              <a:cxn ang="0">
                <a:pos x="wd2" y="hd2"/>
              </a:cxn>
              <a:cxn ang="5400000">
                <a:pos x="wd2" y="hd2"/>
              </a:cxn>
              <a:cxn ang="10800000">
                <a:pos x="wd2" y="hd2"/>
              </a:cxn>
              <a:cxn ang="16200000">
                <a:pos x="wd2" y="hd2"/>
              </a:cxn>
            </a:cxnLst>
            <a:rect l="0" t="0" r="r" b="b"/>
            <a:pathLst>
              <a:path w="21600" h="21600" extrusionOk="0">
                <a:moveTo>
                  <a:pt x="21600" y="3546"/>
                </a:moveTo>
                <a:cubicBezTo>
                  <a:pt x="17897" y="3546"/>
                  <a:pt x="17897" y="3546"/>
                  <a:pt x="17897" y="3546"/>
                </a:cubicBezTo>
                <a:cubicBezTo>
                  <a:pt x="14811" y="3546"/>
                  <a:pt x="14194" y="4513"/>
                  <a:pt x="14194" y="5481"/>
                </a:cubicBezTo>
                <a:cubicBezTo>
                  <a:pt x="14194" y="8060"/>
                  <a:pt x="14194" y="8060"/>
                  <a:pt x="14194" y="8060"/>
                </a:cubicBezTo>
                <a:cubicBezTo>
                  <a:pt x="21600" y="8060"/>
                  <a:pt x="21600" y="8060"/>
                  <a:pt x="21600" y="8060"/>
                </a:cubicBezTo>
                <a:cubicBezTo>
                  <a:pt x="20366" y="11928"/>
                  <a:pt x="20366" y="11928"/>
                  <a:pt x="20366" y="11928"/>
                </a:cubicBezTo>
                <a:cubicBezTo>
                  <a:pt x="14194" y="11928"/>
                  <a:pt x="14194" y="11928"/>
                  <a:pt x="14194" y="11928"/>
                </a:cubicBezTo>
                <a:cubicBezTo>
                  <a:pt x="14194" y="21600"/>
                  <a:pt x="14194" y="21600"/>
                  <a:pt x="14194" y="21600"/>
                </a:cubicBezTo>
                <a:cubicBezTo>
                  <a:pt x="6789" y="21600"/>
                  <a:pt x="6789" y="21600"/>
                  <a:pt x="6789" y="21600"/>
                </a:cubicBezTo>
                <a:cubicBezTo>
                  <a:pt x="6789" y="11928"/>
                  <a:pt x="6789" y="11928"/>
                  <a:pt x="6789" y="11928"/>
                </a:cubicBezTo>
                <a:cubicBezTo>
                  <a:pt x="0" y="11928"/>
                  <a:pt x="0" y="11928"/>
                  <a:pt x="0" y="11928"/>
                </a:cubicBezTo>
                <a:cubicBezTo>
                  <a:pt x="0" y="8060"/>
                  <a:pt x="0" y="8060"/>
                  <a:pt x="0" y="8060"/>
                </a:cubicBezTo>
                <a:cubicBezTo>
                  <a:pt x="6789" y="8060"/>
                  <a:pt x="6789" y="8060"/>
                  <a:pt x="6789" y="8060"/>
                </a:cubicBezTo>
                <a:cubicBezTo>
                  <a:pt x="6789" y="5158"/>
                  <a:pt x="6789" y="5158"/>
                  <a:pt x="6789" y="5158"/>
                </a:cubicBezTo>
                <a:cubicBezTo>
                  <a:pt x="6789" y="1934"/>
                  <a:pt x="10491" y="0"/>
                  <a:pt x="16046" y="0"/>
                </a:cubicBezTo>
                <a:cubicBezTo>
                  <a:pt x="18514" y="0"/>
                  <a:pt x="20983" y="322"/>
                  <a:pt x="21600" y="322"/>
                </a:cubicBezTo>
                <a:lnTo>
                  <a:pt x="21600" y="3546"/>
                </a:lnTo>
                <a:close/>
              </a:path>
            </a:pathLst>
          </a:custGeom>
          <a:solidFill>
            <a:srgbClr val="A6A7AC"/>
          </a:solidFill>
          <a:ln w="3175">
            <a:miter lim="400000"/>
          </a:ln>
        </p:spPr>
        <p:txBody>
          <a:bodyPr lIns="45719" rIns="45719"/>
          <a:lstStyle/>
          <a:p>
            <a:pPr algn="l" defTabSz="457200">
              <a:defRPr sz="2400">
                <a:latin typeface="Calibri"/>
                <a:ea typeface="Calibri"/>
                <a:cs typeface="Calibri"/>
                <a:sym typeface="Calibri"/>
              </a:defRPr>
            </a:pPr>
            <a:endParaRPr/>
          </a:p>
        </p:txBody>
      </p:sp>
      <p:sp>
        <p:nvSpPr>
          <p:cNvPr id="6" name="Shape 6"/>
          <p:cNvSpPr/>
          <p:nvPr/>
        </p:nvSpPr>
        <p:spPr>
          <a:xfrm>
            <a:off x="21749915" y="819734"/>
            <a:ext cx="168792" cy="26692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8900" y="1029"/>
                  <a:pt x="18900" y="1029"/>
                  <a:pt x="18900" y="1029"/>
                </a:cubicBezTo>
                <a:cubicBezTo>
                  <a:pt x="16200" y="1029"/>
                  <a:pt x="16200" y="1029"/>
                  <a:pt x="16200" y="1029"/>
                </a:cubicBezTo>
                <a:cubicBezTo>
                  <a:pt x="17820" y="2057"/>
                  <a:pt x="19440" y="3086"/>
                  <a:pt x="19440" y="4800"/>
                </a:cubicBezTo>
                <a:cubicBezTo>
                  <a:pt x="19440" y="8229"/>
                  <a:pt x="14580" y="8571"/>
                  <a:pt x="14580" y="10286"/>
                </a:cubicBezTo>
                <a:cubicBezTo>
                  <a:pt x="14580" y="12000"/>
                  <a:pt x="20520" y="12686"/>
                  <a:pt x="20520" y="16114"/>
                </a:cubicBezTo>
                <a:cubicBezTo>
                  <a:pt x="20520" y="17143"/>
                  <a:pt x="20520" y="17829"/>
                  <a:pt x="19980" y="18514"/>
                </a:cubicBezTo>
                <a:cubicBezTo>
                  <a:pt x="17820" y="20914"/>
                  <a:pt x="12960" y="21600"/>
                  <a:pt x="9180" y="21600"/>
                </a:cubicBezTo>
                <a:cubicBezTo>
                  <a:pt x="6480" y="21600"/>
                  <a:pt x="2700" y="20914"/>
                  <a:pt x="540" y="19200"/>
                </a:cubicBezTo>
                <a:cubicBezTo>
                  <a:pt x="0" y="18857"/>
                  <a:pt x="0" y="18171"/>
                  <a:pt x="0" y="17486"/>
                </a:cubicBezTo>
                <a:cubicBezTo>
                  <a:pt x="0" y="16114"/>
                  <a:pt x="1620" y="14743"/>
                  <a:pt x="3240" y="14057"/>
                </a:cubicBezTo>
                <a:cubicBezTo>
                  <a:pt x="5940" y="13029"/>
                  <a:pt x="8640" y="13029"/>
                  <a:pt x="11340" y="12686"/>
                </a:cubicBezTo>
                <a:cubicBezTo>
                  <a:pt x="10800" y="12000"/>
                  <a:pt x="10260" y="11657"/>
                  <a:pt x="10260" y="10971"/>
                </a:cubicBezTo>
                <a:cubicBezTo>
                  <a:pt x="10260" y="10286"/>
                  <a:pt x="10260" y="9943"/>
                  <a:pt x="10800" y="9600"/>
                </a:cubicBezTo>
                <a:cubicBezTo>
                  <a:pt x="10260" y="9943"/>
                  <a:pt x="9720" y="9943"/>
                  <a:pt x="9180" y="9943"/>
                </a:cubicBezTo>
                <a:cubicBezTo>
                  <a:pt x="5400" y="9943"/>
                  <a:pt x="2160" y="7886"/>
                  <a:pt x="2160" y="5486"/>
                </a:cubicBezTo>
                <a:cubicBezTo>
                  <a:pt x="2160" y="3771"/>
                  <a:pt x="3240" y="2400"/>
                  <a:pt x="4860" y="1714"/>
                </a:cubicBezTo>
                <a:cubicBezTo>
                  <a:pt x="7020" y="343"/>
                  <a:pt x="10260" y="0"/>
                  <a:pt x="12960" y="0"/>
                </a:cubicBezTo>
                <a:lnTo>
                  <a:pt x="21600" y="0"/>
                </a:lnTo>
                <a:close/>
                <a:moveTo>
                  <a:pt x="12960" y="13714"/>
                </a:moveTo>
                <a:cubicBezTo>
                  <a:pt x="12960" y="13714"/>
                  <a:pt x="12420" y="13714"/>
                  <a:pt x="11880" y="13714"/>
                </a:cubicBezTo>
                <a:cubicBezTo>
                  <a:pt x="8640" y="13714"/>
                  <a:pt x="3780" y="14400"/>
                  <a:pt x="3780" y="16800"/>
                </a:cubicBezTo>
                <a:cubicBezTo>
                  <a:pt x="3780" y="19543"/>
                  <a:pt x="8100" y="20229"/>
                  <a:pt x="11340" y="20229"/>
                </a:cubicBezTo>
                <a:cubicBezTo>
                  <a:pt x="14580" y="20229"/>
                  <a:pt x="17820" y="19543"/>
                  <a:pt x="17820" y="17486"/>
                </a:cubicBezTo>
                <a:cubicBezTo>
                  <a:pt x="17820" y="15429"/>
                  <a:pt x="15120" y="14400"/>
                  <a:pt x="12960" y="13714"/>
                </a:cubicBezTo>
                <a:close/>
                <a:moveTo>
                  <a:pt x="9720" y="1029"/>
                </a:moveTo>
                <a:cubicBezTo>
                  <a:pt x="8640" y="1029"/>
                  <a:pt x="7560" y="1371"/>
                  <a:pt x="7020" y="2057"/>
                </a:cubicBezTo>
                <a:cubicBezTo>
                  <a:pt x="5940" y="2400"/>
                  <a:pt x="5940" y="3086"/>
                  <a:pt x="5940" y="4114"/>
                </a:cubicBezTo>
                <a:cubicBezTo>
                  <a:pt x="5940" y="5829"/>
                  <a:pt x="7560" y="8914"/>
                  <a:pt x="11340" y="8914"/>
                </a:cubicBezTo>
                <a:cubicBezTo>
                  <a:pt x="12420" y="8914"/>
                  <a:pt x="13500" y="8571"/>
                  <a:pt x="14580" y="8229"/>
                </a:cubicBezTo>
                <a:cubicBezTo>
                  <a:pt x="15120" y="7543"/>
                  <a:pt x="15660" y="6857"/>
                  <a:pt x="15660" y="6171"/>
                </a:cubicBezTo>
                <a:cubicBezTo>
                  <a:pt x="15660" y="4114"/>
                  <a:pt x="13500" y="1029"/>
                  <a:pt x="9720" y="1029"/>
                </a:cubicBezTo>
                <a:close/>
              </a:path>
            </a:pathLst>
          </a:custGeom>
          <a:solidFill>
            <a:srgbClr val="A6A7AC"/>
          </a:solidFill>
          <a:ln w="3175">
            <a:miter lim="400000"/>
          </a:ln>
        </p:spPr>
        <p:txBody>
          <a:bodyPr lIns="45719" rIns="45719"/>
          <a:lstStyle/>
          <a:p>
            <a:pPr algn="l" defTabSz="457200">
              <a:defRPr sz="2400">
                <a:latin typeface="Calibri"/>
                <a:ea typeface="Calibri"/>
                <a:cs typeface="Calibri"/>
                <a:sym typeface="Calibri"/>
              </a:defRPr>
            </a:pPr>
            <a:endParaRPr/>
          </a:p>
        </p:txBody>
      </p:sp>
      <p:sp>
        <p:nvSpPr>
          <p:cNvPr id="7" name="Shape 7"/>
          <p:cNvSpPr/>
          <p:nvPr/>
        </p:nvSpPr>
        <p:spPr>
          <a:xfrm>
            <a:off x="22222494" y="849174"/>
            <a:ext cx="288515" cy="208045"/>
          </a:xfrm>
          <a:custGeom>
            <a:avLst/>
            <a:gdLst/>
            <a:ahLst/>
            <a:cxnLst>
              <a:cxn ang="0">
                <a:pos x="wd2" y="hd2"/>
              </a:cxn>
              <a:cxn ang="5400000">
                <a:pos x="wd2" y="hd2"/>
              </a:cxn>
              <a:cxn ang="10800000">
                <a:pos x="wd2" y="hd2"/>
              </a:cxn>
              <a:cxn ang="16200000">
                <a:pos x="wd2" y="hd2"/>
              </a:cxn>
            </a:cxnLst>
            <a:rect l="0" t="0" r="r" b="b"/>
            <a:pathLst>
              <a:path w="21600" h="21600" extrusionOk="0">
                <a:moveTo>
                  <a:pt x="21282" y="18073"/>
                </a:moveTo>
                <a:cubicBezTo>
                  <a:pt x="20965" y="19837"/>
                  <a:pt x="20012" y="21159"/>
                  <a:pt x="18741" y="21159"/>
                </a:cubicBezTo>
                <a:cubicBezTo>
                  <a:pt x="16200" y="21600"/>
                  <a:pt x="13341" y="21600"/>
                  <a:pt x="10800" y="21600"/>
                </a:cubicBezTo>
                <a:cubicBezTo>
                  <a:pt x="7941" y="21600"/>
                  <a:pt x="5400" y="21600"/>
                  <a:pt x="2541" y="21159"/>
                </a:cubicBezTo>
                <a:cubicBezTo>
                  <a:pt x="1588" y="21159"/>
                  <a:pt x="635" y="19837"/>
                  <a:pt x="318" y="18073"/>
                </a:cubicBezTo>
                <a:cubicBezTo>
                  <a:pt x="0" y="15869"/>
                  <a:pt x="0" y="13224"/>
                  <a:pt x="0" y="11020"/>
                </a:cubicBezTo>
                <a:cubicBezTo>
                  <a:pt x="0" y="8376"/>
                  <a:pt x="0" y="6171"/>
                  <a:pt x="318" y="3527"/>
                </a:cubicBezTo>
                <a:cubicBezTo>
                  <a:pt x="635" y="2204"/>
                  <a:pt x="1588" y="882"/>
                  <a:pt x="2541" y="441"/>
                </a:cubicBezTo>
                <a:cubicBezTo>
                  <a:pt x="5400" y="0"/>
                  <a:pt x="7941" y="0"/>
                  <a:pt x="10800" y="0"/>
                </a:cubicBezTo>
                <a:cubicBezTo>
                  <a:pt x="13341" y="0"/>
                  <a:pt x="16200" y="0"/>
                  <a:pt x="18741" y="441"/>
                </a:cubicBezTo>
                <a:cubicBezTo>
                  <a:pt x="20012" y="882"/>
                  <a:pt x="20965" y="2204"/>
                  <a:pt x="21282" y="3527"/>
                </a:cubicBezTo>
                <a:cubicBezTo>
                  <a:pt x="21600" y="6171"/>
                  <a:pt x="21600" y="8376"/>
                  <a:pt x="21600" y="11020"/>
                </a:cubicBezTo>
                <a:cubicBezTo>
                  <a:pt x="21600" y="13224"/>
                  <a:pt x="21600" y="15869"/>
                  <a:pt x="21282" y="18073"/>
                </a:cubicBezTo>
                <a:close/>
                <a:moveTo>
                  <a:pt x="14929" y="10139"/>
                </a:moveTo>
                <a:cubicBezTo>
                  <a:pt x="8894" y="4849"/>
                  <a:pt x="8894" y="4849"/>
                  <a:pt x="8894" y="4849"/>
                </a:cubicBezTo>
                <a:cubicBezTo>
                  <a:pt x="8576" y="4408"/>
                  <a:pt x="8259" y="4408"/>
                  <a:pt x="7941" y="4408"/>
                </a:cubicBezTo>
                <a:cubicBezTo>
                  <a:pt x="7941" y="4849"/>
                  <a:pt x="7624" y="5290"/>
                  <a:pt x="7624" y="5731"/>
                </a:cubicBezTo>
                <a:cubicBezTo>
                  <a:pt x="7624" y="16310"/>
                  <a:pt x="7624" y="16310"/>
                  <a:pt x="7624" y="16310"/>
                </a:cubicBezTo>
                <a:cubicBezTo>
                  <a:pt x="7624" y="16751"/>
                  <a:pt x="7941" y="17192"/>
                  <a:pt x="7941" y="17192"/>
                </a:cubicBezTo>
                <a:cubicBezTo>
                  <a:pt x="8259" y="17192"/>
                  <a:pt x="8259" y="17192"/>
                  <a:pt x="8259" y="17192"/>
                </a:cubicBezTo>
                <a:cubicBezTo>
                  <a:pt x="8576" y="17192"/>
                  <a:pt x="8576" y="17192"/>
                  <a:pt x="8894" y="17192"/>
                </a:cubicBezTo>
                <a:cubicBezTo>
                  <a:pt x="14929" y="11902"/>
                  <a:pt x="14929" y="11902"/>
                  <a:pt x="14929" y="11902"/>
                </a:cubicBezTo>
                <a:cubicBezTo>
                  <a:pt x="15247" y="11461"/>
                  <a:pt x="15247" y="11461"/>
                  <a:pt x="15247" y="11020"/>
                </a:cubicBezTo>
                <a:cubicBezTo>
                  <a:pt x="15247" y="10580"/>
                  <a:pt x="15247" y="10139"/>
                  <a:pt x="14929" y="10139"/>
                </a:cubicBezTo>
                <a:close/>
              </a:path>
            </a:pathLst>
          </a:custGeom>
          <a:solidFill>
            <a:srgbClr val="A6A7AC"/>
          </a:solidFill>
          <a:ln w="3175">
            <a:miter lim="400000"/>
          </a:ln>
        </p:spPr>
        <p:txBody>
          <a:bodyPr lIns="45719" rIns="45719"/>
          <a:lstStyle/>
          <a:p>
            <a:pPr algn="l" defTabSz="457200">
              <a:defRPr sz="2400">
                <a:latin typeface="Calibri"/>
                <a:ea typeface="Calibri"/>
                <a:cs typeface="Calibri"/>
                <a:sym typeface="Calibri"/>
              </a:defRPr>
            </a:pPr>
            <a:endParaRPr/>
          </a:p>
        </p:txBody>
      </p:sp>
      <p:sp>
        <p:nvSpPr>
          <p:cNvPr id="8" name="Shape 8"/>
          <p:cNvSpPr>
            <a:spLocks noGrp="1"/>
          </p:cNvSpPr>
          <p:nvPr>
            <p:ph type="sldNum" sz="quarter" idx="2"/>
          </p:nvPr>
        </p:nvSpPr>
        <p:spPr>
          <a:xfrm>
            <a:off x="23036465" y="762695"/>
            <a:ext cx="607907" cy="381001"/>
          </a:xfrm>
          <a:prstGeom prst="rect">
            <a:avLst/>
          </a:prstGeom>
          <a:ln w="3175">
            <a:miter lim="400000"/>
          </a:ln>
        </p:spPr>
        <p:txBody>
          <a:bodyPr lIns="38100" tIns="38100" rIns="38100" bIns="38100">
            <a:spAutoFit/>
          </a:bodyPr>
          <a:lstStyle>
            <a:lvl1pPr algn="l">
              <a:defRPr sz="2000" cap="all" spc="400">
                <a:solidFill>
                  <a:srgbClr val="393941"/>
                </a:solidFill>
                <a:latin typeface="+mn-lt"/>
                <a:ea typeface="+mn-ea"/>
                <a:cs typeface="+mn-cs"/>
                <a:sym typeface="Montserrat-Regular"/>
              </a:defRPr>
            </a:lvl1pPr>
          </a:lstStyle>
          <a:p>
            <a:fld id="{86CB4B4D-7CA3-9044-876B-883B54F8677D}" type="slidenum">
              <a:t>‹#›</a:t>
            </a:fld>
            <a:endParaRPr/>
          </a:p>
        </p:txBody>
      </p:sp>
      <p:sp>
        <p:nvSpPr>
          <p:cNvPr id="9" name="Shape 9"/>
          <p:cNvSpPr/>
          <p:nvPr/>
        </p:nvSpPr>
        <p:spPr>
          <a:xfrm>
            <a:off x="23077405" y="1371248"/>
            <a:ext cx="1636515"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Tree>
  </p:cSld>
  <p:clrMap bg1="dk1" tx1="lt1" bg2="dk2" tx2="lt2" accent1="accent1" accent2="accent2" accent3="accent3" accent4="accent4" accent5="accent5" accent6="accent6" hlink="hlink" folHlink="folHlink"/>
  <p:sldLayoutIdLst>
    <p:sldLayoutId id="2147483650" r:id="rId1"/>
    <p:sldLayoutId id="2147483651" r:id="rId2"/>
    <p:sldLayoutId id="2147483653" r:id="rId3"/>
    <p:sldLayoutId id="2147483652" r:id="rId4"/>
    <p:sldLayoutId id="2147483654" r:id="rId5"/>
  </p:sldLayoutIdLst>
  <p:transition spd="med"/>
  <p:txStyles>
    <p:titleStyle>
      <a:lvl1pPr marL="0" marR="0" indent="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1pPr>
      <a:lvl2pPr marL="0" marR="0" indent="228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2pPr>
      <a:lvl3pPr marL="0" marR="0" indent="457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3pPr>
      <a:lvl4pPr marL="0" marR="0" indent="685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4pPr>
      <a:lvl5pPr marL="0" marR="0" indent="9144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5pPr>
      <a:lvl6pPr marL="0" marR="0" indent="11430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6pPr>
      <a:lvl7pPr marL="0" marR="0" indent="13716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7pPr>
      <a:lvl8pPr marL="0" marR="0" indent="16002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8pPr>
      <a:lvl9pPr marL="0" marR="0" indent="1828800" algn="l" defTabSz="825500" rtl="0" latinLnBrk="0">
        <a:lnSpc>
          <a:spcPct val="80000"/>
        </a:lnSpc>
        <a:spcBef>
          <a:spcPts val="0"/>
        </a:spcBef>
        <a:spcAft>
          <a:spcPts val="0"/>
        </a:spcAft>
        <a:buClrTx/>
        <a:buSzTx/>
        <a:buFontTx/>
        <a:buNone/>
        <a:tabLst/>
        <a:defRPr sz="10000" b="1" i="0" u="none" strike="noStrike" cap="none" spc="0" baseline="0">
          <a:ln>
            <a:noFill/>
          </a:ln>
          <a:solidFill>
            <a:srgbClr val="393941"/>
          </a:solidFill>
          <a:uFillTx/>
          <a:latin typeface="Montserrat-SemiBold"/>
          <a:ea typeface="Montserrat-SemiBold"/>
          <a:cs typeface="Montserrat-SemiBold"/>
          <a:sym typeface="Montserrat-SemiBold"/>
        </a:defRPr>
      </a:lvl9pPr>
    </p:titleStyle>
    <p:bodyStyle>
      <a:lvl1pPr marL="0" marR="0" indent="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1pPr>
      <a:lvl2pPr marL="0" marR="0" indent="228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2pPr>
      <a:lvl3pPr marL="0" marR="0" indent="457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3pPr>
      <a:lvl4pPr marL="0" marR="0" indent="685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4pPr>
      <a:lvl5pPr marL="0" marR="0" indent="9144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5pPr>
      <a:lvl6pPr marL="0" marR="0" indent="11430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6pPr>
      <a:lvl7pPr marL="0" marR="0" indent="13716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7pPr>
      <a:lvl8pPr marL="0" marR="0" indent="16002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8pPr>
      <a:lvl9pPr marL="0" marR="0" indent="1828800" algn="just" defTabSz="825500" rtl="0" latinLnBrk="0">
        <a:lnSpc>
          <a:spcPct val="100000"/>
        </a:lnSpc>
        <a:spcBef>
          <a:spcPts val="0"/>
        </a:spcBef>
        <a:spcAft>
          <a:spcPts val="0"/>
        </a:spcAft>
        <a:buClrTx/>
        <a:buSzTx/>
        <a:buFontTx/>
        <a:buNone/>
        <a:tabLst/>
        <a:defRPr sz="2300" b="0" i="0" u="none" strike="noStrike" cap="none" spc="0" baseline="0">
          <a:ln>
            <a:noFill/>
          </a:ln>
          <a:solidFill>
            <a:srgbClr val="A6A7AC"/>
          </a:solidFill>
          <a:uFillTx/>
          <a:latin typeface="PT Sans"/>
          <a:ea typeface="PT Sans"/>
          <a:cs typeface="PT Sans"/>
          <a:sym typeface="PT Sans"/>
        </a:defRPr>
      </a:lvl9pPr>
    </p:bodyStyle>
    <p:otherStyle>
      <a:lvl1pPr marL="0" marR="0" indent="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1pPr>
      <a:lvl2pPr marL="0" marR="0" indent="2286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2pPr>
      <a:lvl3pPr marL="0" marR="0" indent="4572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3pPr>
      <a:lvl4pPr marL="0" marR="0" indent="6858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4pPr>
      <a:lvl5pPr marL="0" marR="0" indent="9144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5pPr>
      <a:lvl6pPr marL="0" marR="0" indent="11430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6pPr>
      <a:lvl7pPr marL="0" marR="0" indent="13716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7pPr>
      <a:lvl8pPr marL="0" marR="0" indent="16002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8pPr>
      <a:lvl9pPr marL="0" marR="0" indent="1828800" algn="l" defTabSz="825500" latinLnBrk="0">
        <a:lnSpc>
          <a:spcPct val="100000"/>
        </a:lnSpc>
        <a:spcBef>
          <a:spcPts val="0"/>
        </a:spcBef>
        <a:spcAft>
          <a:spcPts val="0"/>
        </a:spcAft>
        <a:buClrTx/>
        <a:buSzTx/>
        <a:buFontTx/>
        <a:buNone/>
        <a:tabLst/>
        <a:defRPr sz="2000" b="0" i="0" u="none" strike="noStrike" cap="all" spc="400" baseline="0">
          <a:ln>
            <a:noFill/>
          </a:ln>
          <a:solidFill>
            <a:schemeClr val="tx1"/>
          </a:solidFill>
          <a:uFillTx/>
          <a:latin typeface="+mn-lt"/>
          <a:ea typeface="+mn-ea"/>
          <a:cs typeface="+mn-cs"/>
          <a:sym typeface="Montserrat-Regular"/>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c.europa.eu/info/departments/structural-reform-support-service_en#responsibiliti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8000"/>
            <a:lum/>
            <a:extLst>
              <a:ext uri="{BEBA8EAE-BF5A-486C-A8C5-ECC9F3942E4B}">
                <a14:imgProps xmlns:a14="http://schemas.microsoft.com/office/drawing/2010/main">
                  <a14:imgLayer r:embed="rId4">
                    <a14:imgEffect>
                      <a14:colorTemperature colorTemp="5781"/>
                    </a14:imgEffect>
                    <a14:imgEffect>
                      <a14:saturation sat="66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5" name="Shape 55"/>
          <p:cNvSpPr/>
          <p:nvPr/>
        </p:nvSpPr>
        <p:spPr>
          <a:xfrm>
            <a:off x="3215795" y="3183665"/>
            <a:ext cx="8138207" cy="3859141"/>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fontScale="62500" lnSpcReduction="20000"/>
          </a:bodyPr>
          <a:lstStyle>
            <a:lvl1pPr algn="ctr">
              <a:lnSpc>
                <a:spcPct val="80000"/>
              </a:lnSpc>
              <a:defRPr sz="15000" b="1">
                <a:solidFill>
                  <a:srgbClr val="F4F5F7"/>
                </a:solidFill>
                <a:latin typeface="Montserrat-SemiBold"/>
                <a:ea typeface="Montserrat-SemiBold"/>
                <a:cs typeface="Montserrat-SemiBold"/>
                <a:sym typeface="Montserrat-SemiBold"/>
              </a:defRPr>
            </a:lvl1pPr>
          </a:lstStyle>
          <a:p>
            <a:r>
              <a:rPr lang="lv-LV" dirty="0"/>
              <a:t>Latvijas Inovāciju atbalsta </a:t>
            </a:r>
          </a:p>
          <a:p>
            <a:r>
              <a:rPr lang="lv-LV" dirty="0"/>
              <a:t> fonds</a:t>
            </a:r>
          </a:p>
        </p:txBody>
      </p:sp>
      <p:sp>
        <p:nvSpPr>
          <p:cNvPr id="56" name="Shape 56"/>
          <p:cNvSpPr/>
          <p:nvPr/>
        </p:nvSpPr>
        <p:spPr>
          <a:xfrm>
            <a:off x="3917027" y="8559184"/>
            <a:ext cx="6735745" cy="1184940"/>
          </a:xfrm>
          <a:prstGeom prst="rect">
            <a:avLst/>
          </a:prstGeom>
          <a:ln w="3175">
            <a:miter lim="400000"/>
          </a:ln>
          <a:extLst>
            <a:ext uri="{C572A759-6A51-4108-AA02-DFA0A04FC94B}">
              <ma14:wrappingTextBoxFlag xmlns="" xmlns:ma14="http://schemas.microsoft.com/office/mac/drawingml/2011/main" val="1"/>
            </a:ext>
          </a:extLst>
        </p:spPr>
        <p:txBody>
          <a:bodyPr wrap="square" lIns="38100" tIns="38100" rIns="38100" bIns="38100" anchor="ctr">
            <a:spAutoFit/>
          </a:bodyPr>
          <a:lstStyle>
            <a:lvl1pPr algn="ctr">
              <a:defRPr sz="1800" cap="all" spc="360">
                <a:latin typeface="+mn-lt"/>
                <a:ea typeface="+mn-ea"/>
                <a:cs typeface="+mn-cs"/>
                <a:sym typeface="Montserrat-Regular"/>
              </a:defRPr>
            </a:lvl1pPr>
          </a:lstStyle>
          <a:p>
            <a:r>
              <a:rPr lang="en-US" sz="3600" dirty="0" err="1"/>
              <a:t>Koncepcijas</a:t>
            </a:r>
            <a:r>
              <a:rPr lang="en-US" sz="3600" dirty="0"/>
              <a:t> </a:t>
            </a:r>
            <a:r>
              <a:rPr lang="en-US" sz="3600" dirty="0" err="1"/>
              <a:t>piedāvājums</a:t>
            </a:r>
            <a:endParaRPr lang="en-US" sz="3600" dirty="0"/>
          </a:p>
          <a:p>
            <a:r>
              <a:rPr lang="en-US" sz="3600" dirty="0"/>
              <a:t>2.solis</a:t>
            </a:r>
            <a:endParaRPr sz="36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
        <p:nvSpPr>
          <p:cNvPr id="118" name="Shape 118"/>
          <p:cNvSpPr/>
          <p:nvPr/>
        </p:nvSpPr>
        <p:spPr>
          <a:xfrm>
            <a:off x="5766002" y="3734041"/>
            <a:ext cx="12851996" cy="1785196"/>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lgn="ctr">
              <a:lnSpc>
                <a:spcPct val="80000"/>
              </a:lnSpc>
              <a:defRPr sz="10000" b="1">
                <a:solidFill>
                  <a:srgbClr val="F4F5F7"/>
                </a:solidFill>
                <a:latin typeface="Montserrat-SemiBold"/>
                <a:ea typeface="Montserrat-SemiBold"/>
                <a:cs typeface="Montserrat-SemiBold"/>
                <a:sym typeface="Montserrat-SemiBold"/>
              </a:defRPr>
            </a:lvl1pPr>
          </a:lstStyle>
          <a:p>
            <a:r>
              <a:rPr lang="lv-LV" dirty="0"/>
              <a:t>Attīstība</a:t>
            </a:r>
            <a:endParaRPr dirty="0"/>
          </a:p>
        </p:txBody>
      </p:sp>
      <p:sp>
        <p:nvSpPr>
          <p:cNvPr id="119" name="Shape 119"/>
          <p:cNvSpPr/>
          <p:nvPr/>
        </p:nvSpPr>
        <p:spPr>
          <a:xfrm>
            <a:off x="6401351" y="6020639"/>
            <a:ext cx="11581297" cy="3623193"/>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Autofit/>
          </a:bodyPr>
          <a:lstStyle/>
          <a:p>
            <a:r>
              <a:rPr lang="lv-LV" sz="3200" dirty="0"/>
              <a:t>«Kopumā svarīgākais, kas vajadzīgs, lai kļūtu par inovācijas līderi, ir ieviest </a:t>
            </a:r>
            <a:r>
              <a:rPr lang="lv-LV" sz="3200" dirty="0">
                <a:solidFill>
                  <a:schemeClr val="tx1">
                    <a:lumMod val="20000"/>
                    <a:lumOff val="80000"/>
                  </a:schemeClr>
                </a:solidFill>
              </a:rPr>
              <a:t>līdzsvarotu inovācijas sistēmu</a:t>
            </a:r>
            <a:r>
              <a:rPr lang="lv-LV" sz="3200" dirty="0"/>
              <a:t>, kurā attiecīga līmeņa publiskās un privātās investīcijas iet roku rokā ar produktīvām inovācijas partnerībām, ko veido uzņēmumi un akadēmiskie speciālisti, kā arī ar spēcīgu izglītības bāzi un izcilu pētniecību. Nepieciešams, lai inovācijas ietekme uz ekonomiku izpaustos inovatīvu produktu pārdošanā un eksportēšanā, kā arī nodarbinātībā.»</a:t>
            </a:r>
            <a:endParaRPr sz="3200" dirty="0"/>
          </a:p>
        </p:txBody>
      </p:sp>
      <p:sp>
        <p:nvSpPr>
          <p:cNvPr id="120" name="Shape 120"/>
          <p:cNvSpPr/>
          <p:nvPr/>
        </p:nvSpPr>
        <p:spPr>
          <a:xfrm>
            <a:off x="11789350" y="5393182"/>
            <a:ext cx="805299"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2" name="TextBox 1">
            <a:extLst>
              <a:ext uri="{FF2B5EF4-FFF2-40B4-BE49-F238E27FC236}">
                <a16:creationId xmlns:a16="http://schemas.microsoft.com/office/drawing/2014/main" id="{F8DE5B5D-AC07-5A42-9224-8B5912F0A335}"/>
              </a:ext>
            </a:extLst>
          </p:cNvPr>
          <p:cNvSpPr txBox="1"/>
          <p:nvPr/>
        </p:nvSpPr>
        <p:spPr>
          <a:xfrm>
            <a:off x="15568632" y="10958524"/>
            <a:ext cx="2414016" cy="430887"/>
          </a:xfrm>
          <a:prstGeom prst="rect">
            <a:avLst/>
          </a:prstGeom>
          <a:noFill/>
          <a:ln w="3175"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38100" tIns="38100" rIns="38100" bIns="38100" numCol="1" spcCol="38100" rtlCol="0" anchor="ctr">
            <a:spAutoFit/>
          </a:bodyPr>
          <a:lstStyle/>
          <a:p>
            <a:pPr marL="0" marR="0" indent="0" algn="just" defTabSz="825500" rtl="0" fontAlgn="auto" latinLnBrk="0" hangingPunct="0">
              <a:lnSpc>
                <a:spcPct val="100000"/>
              </a:lnSpc>
              <a:spcBef>
                <a:spcPts val="0"/>
              </a:spcBef>
              <a:spcAft>
                <a:spcPts val="0"/>
              </a:spcAft>
              <a:buClrTx/>
              <a:buSzTx/>
              <a:buFontTx/>
              <a:buNone/>
              <a:tabLst/>
            </a:pPr>
            <a:r>
              <a:rPr kumimoji="0" lang="lv-LV" sz="2300" b="0" i="0" u="none" strike="noStrike" cap="none" spc="0" normalizeH="0" baseline="0" dirty="0">
                <a:ln>
                  <a:noFill/>
                </a:ln>
                <a:solidFill>
                  <a:srgbClr val="A6A7AC"/>
                </a:solidFill>
                <a:effectLst/>
                <a:uFillTx/>
                <a:latin typeface="PT Sans"/>
                <a:ea typeface="PT Sans"/>
                <a:cs typeface="PT Sans"/>
                <a:sym typeface="PT Sans"/>
              </a:rPr>
              <a:t>Eiropas Komisija</a:t>
            </a:r>
            <a:endParaRPr kumimoji="0" lang="en-US" sz="2300" b="0" i="0" u="none" strike="noStrike" cap="none" spc="0" normalizeH="0" baseline="0" dirty="0">
              <a:ln>
                <a:noFill/>
              </a:ln>
              <a:solidFill>
                <a:srgbClr val="A6A7AC"/>
              </a:solidFill>
              <a:effectLst/>
              <a:uFillTx/>
              <a:latin typeface="PT Sans"/>
              <a:ea typeface="PT Sans"/>
              <a:cs typeface="PT Sans"/>
              <a:sym typeface="PT Sans"/>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p:nvPr/>
        </p:nvSpPr>
        <p:spPr>
          <a:xfrm>
            <a:off x="2279976" y="1412477"/>
            <a:ext cx="12521260" cy="1680920"/>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lgn="l">
              <a:lnSpc>
                <a:spcPct val="80000"/>
              </a:lnSpc>
              <a:defRPr sz="10000" b="1">
                <a:solidFill>
                  <a:srgbClr val="393941"/>
                </a:solidFill>
                <a:latin typeface="Montserrat-SemiBold"/>
                <a:ea typeface="Montserrat-SemiBold"/>
                <a:cs typeface="Montserrat-SemiBold"/>
                <a:sym typeface="Montserrat-SemiBold"/>
              </a:defRPr>
            </a:lvl1pPr>
          </a:lstStyle>
          <a:p>
            <a:r>
              <a:rPr lang="lv-LV" sz="9400" dirty="0">
                <a:solidFill>
                  <a:schemeClr val="tx2">
                    <a:lumMod val="25000"/>
                  </a:schemeClr>
                </a:solidFill>
              </a:rPr>
              <a:t>Faktu lapa</a:t>
            </a:r>
          </a:p>
        </p:txBody>
      </p:sp>
      <p:sp>
        <p:nvSpPr>
          <p:cNvPr id="63" name="Shape 63"/>
          <p:cNvSpPr/>
          <p:nvPr/>
        </p:nvSpPr>
        <p:spPr>
          <a:xfrm>
            <a:off x="1975104" y="3587136"/>
            <a:ext cx="13796931" cy="6288107"/>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Autofit/>
          </a:bodyPr>
          <a:lstStyle/>
          <a:p>
            <a:r>
              <a:rPr lang="lv-LV" sz="4400" dirty="0">
                <a:solidFill>
                  <a:schemeClr val="tx2">
                    <a:lumMod val="10000"/>
                  </a:schemeClr>
                </a:solidFill>
              </a:rPr>
              <a:t>06.12.2017 – Saeimas ilgtspējīgas komisijas sēde, tēma - Inovāciju ekosistēma:</a:t>
            </a:r>
          </a:p>
          <a:p>
            <a:pPr marL="571500" indent="-571500">
              <a:buFont typeface="Wingdings" panose="05000000000000000000" pitchFamily="2" charset="2"/>
              <a:buChar char="ü"/>
            </a:pPr>
            <a:r>
              <a:rPr lang="lv-LV" sz="4400" dirty="0">
                <a:solidFill>
                  <a:schemeClr val="tx2">
                    <a:lumMod val="10000"/>
                  </a:schemeClr>
                </a:solidFill>
              </a:rPr>
              <a:t>Inovācijas sistēmas pilnveidošana;</a:t>
            </a:r>
          </a:p>
          <a:p>
            <a:pPr marL="571500" indent="-571500">
              <a:buFont typeface="Wingdings" panose="05000000000000000000" pitchFamily="2" charset="2"/>
              <a:buChar char="ü"/>
            </a:pPr>
            <a:r>
              <a:rPr lang="lv-LV" sz="4400" dirty="0">
                <a:solidFill>
                  <a:schemeClr val="tx2">
                    <a:lumMod val="10000"/>
                  </a:schemeClr>
                </a:solidFill>
              </a:rPr>
              <a:t>Mērķi un realitāte.</a:t>
            </a:r>
          </a:p>
          <a:p>
            <a:pPr marL="571500" indent="-571500">
              <a:buFont typeface="Wingdings" panose="05000000000000000000" pitchFamily="2" charset="2"/>
              <a:buChar char="ü"/>
            </a:pPr>
            <a:endParaRPr lang="lv-LV" sz="4400" dirty="0">
              <a:solidFill>
                <a:schemeClr val="tx2">
                  <a:lumMod val="10000"/>
                </a:schemeClr>
              </a:solidFill>
            </a:endParaRPr>
          </a:p>
          <a:p>
            <a:r>
              <a:rPr lang="lv-LV" sz="4400" dirty="0">
                <a:solidFill>
                  <a:schemeClr val="tx2">
                    <a:lumMod val="10000"/>
                  </a:schemeClr>
                </a:solidFill>
              </a:rPr>
              <a:t>18.01.2018 – Saeimas ilgtspējīgas komisijas sēde, tēma – Latvijas inovāciju fonds:</a:t>
            </a:r>
          </a:p>
          <a:p>
            <a:pPr marL="571500" indent="-571500">
              <a:buFont typeface="Wingdings" panose="05000000000000000000" pitchFamily="2" charset="2"/>
              <a:buChar char="ü"/>
            </a:pPr>
            <a:r>
              <a:rPr lang="lv-LV" sz="4400" dirty="0">
                <a:solidFill>
                  <a:schemeClr val="tx2">
                    <a:lumMod val="10000"/>
                  </a:schemeClr>
                </a:solidFill>
              </a:rPr>
              <a:t>Kritēriji fonda izveidei;</a:t>
            </a:r>
          </a:p>
          <a:p>
            <a:pPr marL="571500" indent="-571500">
              <a:buFont typeface="Wingdings" panose="05000000000000000000" pitchFamily="2" charset="2"/>
              <a:buChar char="ü"/>
            </a:pPr>
            <a:r>
              <a:rPr lang="lv-LV" sz="4400" dirty="0">
                <a:solidFill>
                  <a:schemeClr val="tx2">
                    <a:lumMod val="10000"/>
                  </a:schemeClr>
                </a:solidFill>
              </a:rPr>
              <a:t>Starptautiskā pieredze.</a:t>
            </a:r>
          </a:p>
          <a:p>
            <a:pPr marL="571500" indent="-571500">
              <a:buFont typeface="Wingdings" panose="05000000000000000000" pitchFamily="2" charset="2"/>
              <a:buChar char="ü"/>
            </a:pPr>
            <a:endParaRPr lang="lv-LV" sz="4400" dirty="0">
              <a:solidFill>
                <a:schemeClr val="tx2">
                  <a:lumMod val="10000"/>
                </a:schemeClr>
              </a:solidFill>
            </a:endParaRPr>
          </a:p>
          <a:p>
            <a:r>
              <a:rPr lang="lv-LV" sz="4400" dirty="0">
                <a:solidFill>
                  <a:schemeClr val="tx2">
                    <a:lumMod val="10000"/>
                  </a:schemeClr>
                </a:solidFill>
              </a:rPr>
              <a:t>22.01.2018 – Ekspertu darba grupas sanāksme:</a:t>
            </a:r>
          </a:p>
          <a:p>
            <a:pPr marL="571500" indent="-571500">
              <a:buFont typeface="Wingdings" panose="05000000000000000000" pitchFamily="2" charset="2"/>
              <a:buChar char="ü"/>
            </a:pPr>
            <a:r>
              <a:rPr lang="lv-LV" sz="4400" dirty="0">
                <a:solidFill>
                  <a:schemeClr val="tx2">
                    <a:lumMod val="10000"/>
                  </a:schemeClr>
                </a:solidFill>
              </a:rPr>
              <a:t>Vienošanās par rīcības soļiem  platformas izveidei;</a:t>
            </a:r>
          </a:p>
          <a:p>
            <a:pPr marL="571500" indent="-571500">
              <a:buFont typeface="Wingdings" panose="05000000000000000000" pitchFamily="2" charset="2"/>
              <a:buChar char="ü"/>
            </a:pPr>
            <a:r>
              <a:rPr lang="lv-LV" sz="4400" dirty="0">
                <a:solidFill>
                  <a:schemeClr val="tx2">
                    <a:lumMod val="10000"/>
                  </a:schemeClr>
                </a:solidFill>
              </a:rPr>
              <a:t>Kopīgas darba grupas izveide un auditoru piesaiste </a:t>
            </a:r>
            <a:r>
              <a:rPr lang="lv-LV" sz="4400" dirty="0" err="1">
                <a:solidFill>
                  <a:schemeClr val="tx2">
                    <a:lumMod val="10000"/>
                  </a:schemeClr>
                </a:solidFill>
              </a:rPr>
              <a:t>priekšizpētei</a:t>
            </a:r>
            <a:r>
              <a:rPr lang="lv-LV" sz="4400" dirty="0">
                <a:solidFill>
                  <a:schemeClr val="tx2">
                    <a:lumMod val="10000"/>
                  </a:schemeClr>
                </a:solidFill>
              </a:rPr>
              <a:t>.</a:t>
            </a:r>
          </a:p>
        </p:txBody>
      </p:sp>
      <p:sp>
        <p:nvSpPr>
          <p:cNvPr id="64" name="Shape 64"/>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
        <p:nvSpPr>
          <p:cNvPr id="65" name="Shape 65"/>
          <p:cNvSpPr/>
          <p:nvPr/>
        </p:nvSpPr>
        <p:spPr>
          <a:xfrm>
            <a:off x="2249336" y="3340266"/>
            <a:ext cx="805299"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11" name="Shape 72">
            <a:extLst>
              <a:ext uri="{FF2B5EF4-FFF2-40B4-BE49-F238E27FC236}">
                <a16:creationId xmlns:a16="http://schemas.microsoft.com/office/drawing/2014/main" id="{ADBC89AB-588B-CB42-9B2D-CDAD436AD500}"/>
              </a:ext>
            </a:extLst>
          </p:cNvPr>
          <p:cNvSpPr/>
          <p:nvPr/>
        </p:nvSpPr>
        <p:spPr>
          <a:xfrm rot="16200000">
            <a:off x="18432199" y="6331857"/>
            <a:ext cx="8418381" cy="3485222"/>
          </a:xfrm>
          <a:prstGeom prst="rect">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Tree>
    <p:extLst>
      <p:ext uri="{BB962C8B-B14F-4D97-AF65-F5344CB8AC3E}">
        <p14:creationId xmlns:p14="http://schemas.microsoft.com/office/powerpoint/2010/main" val="90552211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hape 62"/>
          <p:cNvSpPr/>
          <p:nvPr/>
        </p:nvSpPr>
        <p:spPr>
          <a:xfrm>
            <a:off x="1970463" y="794141"/>
            <a:ext cx="15597689" cy="1680920"/>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rmAutofit/>
          </a:bodyPr>
          <a:lstStyle>
            <a:lvl1pPr algn="l">
              <a:lnSpc>
                <a:spcPct val="80000"/>
              </a:lnSpc>
              <a:defRPr sz="10000" b="1">
                <a:solidFill>
                  <a:srgbClr val="393941"/>
                </a:solidFill>
                <a:latin typeface="Montserrat-SemiBold"/>
                <a:ea typeface="Montserrat-SemiBold"/>
                <a:cs typeface="Montserrat-SemiBold"/>
                <a:sym typeface="Montserrat-SemiBold"/>
              </a:defRPr>
            </a:lvl1pPr>
          </a:lstStyle>
          <a:p>
            <a:r>
              <a:rPr lang="lv-LV" sz="9400" dirty="0">
                <a:solidFill>
                  <a:schemeClr val="tx2">
                    <a:lumMod val="25000"/>
                  </a:schemeClr>
                </a:solidFill>
              </a:rPr>
              <a:t>Rīcības plāna piedāvājums </a:t>
            </a:r>
          </a:p>
        </p:txBody>
      </p:sp>
      <p:sp>
        <p:nvSpPr>
          <p:cNvPr id="63" name="Shape 63"/>
          <p:cNvSpPr/>
          <p:nvPr/>
        </p:nvSpPr>
        <p:spPr>
          <a:xfrm>
            <a:off x="2011308" y="3093397"/>
            <a:ext cx="13748681" cy="6288107"/>
          </a:xfrm>
          <a:prstGeom prst="rect">
            <a:avLst/>
          </a:prstGeom>
          <a:ln w="3175">
            <a:miter lim="400000"/>
          </a:ln>
          <a:extLst>
            <a:ext uri="{C572A759-6A51-4108-AA02-DFA0A04FC94B}">
              <ma14:wrappingTextBoxFlag xmlns="" xmlns:ma14="http://schemas.microsoft.com/office/mac/drawingml/2011/main" val="1"/>
            </a:ext>
          </a:extLst>
        </p:spPr>
        <p:txBody>
          <a:bodyPr lIns="38100" tIns="38100" rIns="38100" bIns="38100">
            <a:noAutofit/>
          </a:bodyPr>
          <a:lstStyle/>
          <a:p>
            <a:endParaRPr lang="lv-LV" sz="3200" dirty="0">
              <a:solidFill>
                <a:schemeClr val="tx2">
                  <a:lumMod val="25000"/>
                </a:schemeClr>
              </a:solidFill>
            </a:endParaRPr>
          </a:p>
        </p:txBody>
      </p:sp>
      <p:sp>
        <p:nvSpPr>
          <p:cNvPr id="64" name="Shape 64"/>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
        <p:nvSpPr>
          <p:cNvPr id="65" name="Shape 65"/>
          <p:cNvSpPr/>
          <p:nvPr/>
        </p:nvSpPr>
        <p:spPr>
          <a:xfrm>
            <a:off x="2249336" y="2330950"/>
            <a:ext cx="805299" cy="1"/>
          </a:xfrm>
          <a:prstGeom prst="line">
            <a:avLst/>
          </a:prstGeom>
          <a:ln w="50800">
            <a:solidFill>
              <a:srgbClr val="F56C2E"/>
            </a:solidFill>
            <a:miter lim="400000"/>
          </a:ln>
        </p:spPr>
        <p:txBody>
          <a:bodyPr lIns="38100" tIns="38100" rIns="38100" bIns="38100" anchor="ctr"/>
          <a:lstStyle/>
          <a:p>
            <a:pPr algn="ctr">
              <a:defRPr sz="3000">
                <a:solidFill>
                  <a:srgbClr val="000000"/>
                </a:solidFill>
                <a:latin typeface="Helvetica Light"/>
                <a:ea typeface="Helvetica Light"/>
                <a:cs typeface="Helvetica Light"/>
                <a:sym typeface="Helvetica Light"/>
              </a:defRPr>
            </a:pPr>
            <a:endParaRPr/>
          </a:p>
        </p:txBody>
      </p:sp>
      <p:sp>
        <p:nvSpPr>
          <p:cNvPr id="11" name="Shape 72">
            <a:extLst>
              <a:ext uri="{FF2B5EF4-FFF2-40B4-BE49-F238E27FC236}">
                <a16:creationId xmlns:a16="http://schemas.microsoft.com/office/drawing/2014/main" id="{ADBC89AB-588B-CB42-9B2D-CDAD436AD500}"/>
              </a:ext>
            </a:extLst>
          </p:cNvPr>
          <p:cNvSpPr/>
          <p:nvPr/>
        </p:nvSpPr>
        <p:spPr>
          <a:xfrm rot="16200000">
            <a:off x="18432199" y="6331857"/>
            <a:ext cx="8418381" cy="3485222"/>
          </a:xfrm>
          <a:prstGeom prst="rect">
            <a:avLst/>
          </a:prstGeom>
          <a:solidFill>
            <a:srgbClr val="F56C2E"/>
          </a:solidFill>
          <a:ln w="3175">
            <a:miter lim="400000"/>
          </a:ln>
        </p:spPr>
        <p:txBody>
          <a:bodyPr lIns="38100" tIns="38100" rIns="38100" bIns="38100" anchor="ctr"/>
          <a:lstStyle/>
          <a:p>
            <a:pPr algn="ctr">
              <a:defRPr sz="3000">
                <a:solidFill>
                  <a:srgbClr val="FFFFFF"/>
                </a:solidFill>
                <a:latin typeface="Helvetica Light"/>
                <a:ea typeface="Helvetica Light"/>
                <a:cs typeface="Helvetica Light"/>
                <a:sym typeface="Helvetica Light"/>
              </a:defRPr>
            </a:pPr>
            <a:endParaRPr/>
          </a:p>
        </p:txBody>
      </p:sp>
      <p:sp>
        <p:nvSpPr>
          <p:cNvPr id="3" name="Rectangle 2">
            <a:extLst>
              <a:ext uri="{FF2B5EF4-FFF2-40B4-BE49-F238E27FC236}">
                <a16:creationId xmlns:a16="http://schemas.microsoft.com/office/drawing/2014/main" id="{ADAE6798-EF8C-C345-8D61-6C59BC1F8A62}"/>
              </a:ext>
            </a:extLst>
          </p:cNvPr>
          <p:cNvSpPr/>
          <p:nvPr/>
        </p:nvSpPr>
        <p:spPr>
          <a:xfrm>
            <a:off x="1678634" y="2588697"/>
            <a:ext cx="18512095" cy="9694962"/>
          </a:xfrm>
          <a:prstGeom prst="rect">
            <a:avLst/>
          </a:prstGeom>
        </p:spPr>
        <p:txBody>
          <a:bodyPr wrap="square">
            <a:spAutoFit/>
          </a:bodyPr>
          <a:lstStyle/>
          <a:p>
            <a:pPr marL="571500" indent="-571500">
              <a:buFont typeface="Arial" panose="020B0604020202020204" pitchFamily="34" charset="0"/>
              <a:buChar char="•"/>
            </a:pPr>
            <a:r>
              <a:rPr lang="lv-LV" sz="4800" dirty="0">
                <a:solidFill>
                  <a:schemeClr val="tx2">
                    <a:lumMod val="10000"/>
                  </a:schemeClr>
                </a:solidFill>
              </a:rPr>
              <a:t>Izstrādā projektu ar partneriem no vadošām universitātēm, zinātniskām institūcijām, LZP, LZA, ministrijām u.c. (nosakot LZP par projekta atbildīgo izpildītāju) par LIAF struktūru un darbības principiem.</a:t>
            </a:r>
          </a:p>
          <a:p>
            <a:pPr marL="571500" indent="-571500">
              <a:buFont typeface="Arial" panose="020B0604020202020204" pitchFamily="34" charset="0"/>
              <a:buChar char="•"/>
            </a:pPr>
            <a:r>
              <a:rPr lang="lv-LV" sz="4800" dirty="0">
                <a:solidFill>
                  <a:schemeClr val="tx2">
                    <a:lumMod val="10000"/>
                  </a:schemeClr>
                </a:solidFill>
              </a:rPr>
              <a:t>Līdz 5. aprīlim sagatavo priekšlikumus par:</a:t>
            </a:r>
          </a:p>
          <a:p>
            <a:pPr lvl="8" indent="0"/>
            <a:r>
              <a:rPr lang="lv-LV" sz="4800" dirty="0">
                <a:solidFill>
                  <a:schemeClr val="accent1">
                    <a:lumMod val="50000"/>
                  </a:schemeClr>
                </a:solidFill>
              </a:rPr>
              <a:t>  -  Fonda pārvaldības organizācijas struktūru*</a:t>
            </a:r>
          </a:p>
          <a:p>
            <a:pPr lvl="8" indent="0"/>
            <a:r>
              <a:rPr lang="lv-LV" sz="4800" dirty="0">
                <a:solidFill>
                  <a:schemeClr val="accent1">
                    <a:lumMod val="50000"/>
                  </a:schemeClr>
                </a:solidFill>
              </a:rPr>
              <a:t>  - Izvērtē atbalstāmās programmas un to prioritātes (ņemot vērā esošo  ESF atbalstu)</a:t>
            </a:r>
          </a:p>
          <a:p>
            <a:pPr lvl="8" indent="0"/>
            <a:r>
              <a:rPr lang="lv-LV" sz="4800" dirty="0">
                <a:solidFill>
                  <a:schemeClr val="accent1">
                    <a:lumMod val="50000"/>
                  </a:schemeClr>
                </a:solidFill>
              </a:rPr>
              <a:t>  -   Izveido priekšlikumus grozījumiem likumdošanā </a:t>
            </a:r>
          </a:p>
          <a:p>
            <a:pPr lvl="8" indent="0"/>
            <a:r>
              <a:rPr lang="lv-LV" sz="4800" dirty="0">
                <a:solidFill>
                  <a:schemeClr val="accent1">
                    <a:lumMod val="50000"/>
                  </a:schemeClr>
                </a:solidFill>
              </a:rPr>
              <a:t>  -   citi</a:t>
            </a:r>
          </a:p>
          <a:p>
            <a:pPr marL="571500" lvl="8" indent="-571500">
              <a:buFont typeface="Arial" panose="020B0604020202020204" pitchFamily="34" charset="0"/>
              <a:buChar char="•"/>
            </a:pPr>
            <a:r>
              <a:rPr lang="lv-LV" sz="4400" dirty="0">
                <a:solidFill>
                  <a:schemeClr val="tx2">
                    <a:lumMod val="10000"/>
                  </a:schemeClr>
                </a:solidFill>
              </a:rPr>
              <a:t>Pēc tam lemj par papildus finansējuma piesaistes nepieciešamību**</a:t>
            </a:r>
            <a:endParaRPr lang="lv-LV" sz="4400" dirty="0">
              <a:solidFill>
                <a:schemeClr val="accent1">
                  <a:lumMod val="50000"/>
                </a:schemeClr>
              </a:solidFill>
            </a:endParaRPr>
          </a:p>
          <a:p>
            <a:endParaRPr lang="lv-LV" sz="2000" dirty="0">
              <a:solidFill>
                <a:schemeClr val="tx2">
                  <a:lumMod val="10000"/>
                </a:schemeClr>
              </a:solidFill>
            </a:endParaRPr>
          </a:p>
          <a:p>
            <a:r>
              <a:rPr lang="lv-LV" sz="2000" dirty="0">
                <a:solidFill>
                  <a:schemeClr val="tx2">
                    <a:lumMod val="10000"/>
                  </a:schemeClr>
                </a:solidFill>
              </a:rPr>
              <a:t>* </a:t>
            </a:r>
            <a:r>
              <a:rPr lang="lv-LV" sz="2000" dirty="0">
                <a:solidFill>
                  <a:schemeClr val="bg2">
                    <a:lumMod val="50000"/>
                  </a:schemeClr>
                </a:solidFill>
              </a:rPr>
              <a:t>Ņemt vērā ES rekomendācijas samazināt zinātni un inovāciju apkalpojošo institūciju skaitu, inovācijas programmas (skat iepriekšējo prezentāciju) realizēt kāda no esošām aģentūrām pēc to funkciju apvienošanas Fondā; Fondam noteikt uzraudzības padomi kurā 50% ir no ārvalstīm, un citas labas pārvaldības un neatkarīgas darbības prakses;</a:t>
            </a:r>
          </a:p>
          <a:p>
            <a:r>
              <a:rPr lang="lv-LV" sz="2000" dirty="0">
                <a:solidFill>
                  <a:schemeClr val="bg2">
                    <a:lumMod val="50000"/>
                  </a:schemeClr>
                </a:solidFill>
              </a:rPr>
              <a:t>** </a:t>
            </a:r>
            <a:r>
              <a:rPr lang="lv-LV" sz="2000" dirty="0">
                <a:solidFill>
                  <a:schemeClr val="tx2">
                    <a:lumMod val="10000"/>
                  </a:schemeClr>
                </a:solidFill>
              </a:rPr>
              <a:t>Iespējams finansējums  no SRSS</a:t>
            </a:r>
            <a:r>
              <a:rPr lang="lv-LV" sz="2000" dirty="0">
                <a:solidFill>
                  <a:schemeClr val="accent1">
                    <a:lumMod val="50000"/>
                  </a:schemeClr>
                </a:solidFill>
              </a:rPr>
              <a:t> </a:t>
            </a:r>
            <a:r>
              <a:rPr lang="lv-LV" sz="2000" dirty="0">
                <a:solidFill>
                  <a:schemeClr val="bg2">
                    <a:lumMod val="50000"/>
                  </a:schemeClr>
                </a:solidFill>
                <a:hlinkClick r:id="rId2"/>
              </a:rPr>
              <a:t>https://ec.europa.eu/info/departments/structural-reform-support-service_en#responsibilities</a:t>
            </a:r>
            <a:r>
              <a:rPr lang="lv-LV" sz="2000" dirty="0"/>
              <a:t>)</a:t>
            </a:r>
            <a:endParaRPr lang="en-US" sz="2000" dirty="0"/>
          </a:p>
        </p:txBody>
      </p:sp>
    </p:spTree>
    <p:extLst>
      <p:ext uri="{BB962C8B-B14F-4D97-AF65-F5344CB8AC3E}">
        <p14:creationId xmlns:p14="http://schemas.microsoft.com/office/powerpoint/2010/main" val="3171542608"/>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p:nvPr/>
        </p:nvSpPr>
        <p:spPr>
          <a:xfrm>
            <a:off x="1681827" y="8561585"/>
            <a:ext cx="6735745" cy="1738938"/>
          </a:xfrm>
          <a:prstGeom prst="rect">
            <a:avLst/>
          </a:prstGeom>
          <a:ln w="3175">
            <a:miter lim="400000"/>
          </a:ln>
          <a:extLst>
            <a:ext uri="{C572A759-6A51-4108-AA02-DFA0A04FC94B}">
              <ma14:wrappingTextBoxFlag xmlns="" xmlns:ma14="http://schemas.microsoft.com/office/mac/drawingml/2011/main" val="1"/>
            </a:ext>
          </a:extLst>
        </p:spPr>
        <p:txBody>
          <a:bodyPr wrap="square" lIns="38100" tIns="38100" rIns="38100" bIns="38100" anchor="ctr">
            <a:spAutoFit/>
          </a:bodyPr>
          <a:lstStyle>
            <a:lvl1pPr algn="ctr">
              <a:defRPr sz="1800" cap="all" spc="360">
                <a:latin typeface="+mn-lt"/>
                <a:ea typeface="+mn-ea"/>
                <a:cs typeface="+mn-cs"/>
                <a:sym typeface="Montserrat-Regular"/>
              </a:defRPr>
            </a:lvl1pPr>
          </a:lstStyle>
          <a:p>
            <a:r>
              <a:rPr lang="lv-LV" sz="3600" dirty="0" err="1"/>
              <a:t>Rtu</a:t>
            </a:r>
            <a:r>
              <a:rPr lang="lv-LV" sz="3600" dirty="0"/>
              <a:t> zinātņu prorektors</a:t>
            </a:r>
          </a:p>
          <a:p>
            <a:r>
              <a:rPr lang="lv-LV" sz="3600" dirty="0"/>
              <a:t>Tālis </a:t>
            </a:r>
            <a:r>
              <a:rPr lang="lv-LV" sz="3600" dirty="0" err="1"/>
              <a:t>juhna</a:t>
            </a:r>
            <a:endParaRPr lang="lv-LV" sz="3600" dirty="0"/>
          </a:p>
          <a:p>
            <a:r>
              <a:rPr lang="lv-LV" sz="3600" dirty="0" err="1"/>
              <a:t>Talis.juhna@rtu.lv</a:t>
            </a:r>
            <a:endParaRPr sz="3600" dirty="0"/>
          </a:p>
        </p:txBody>
      </p:sp>
    </p:spTree>
    <p:extLst>
      <p:ext uri="{BB962C8B-B14F-4D97-AF65-F5344CB8AC3E}">
        <p14:creationId xmlns:p14="http://schemas.microsoft.com/office/powerpoint/2010/main" val="98154772"/>
      </p:ext>
    </p:extLst>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AC9006"/>
      </a:dk1>
      <a:lt1>
        <a:srgbClr val="A6A7AC"/>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Montserrat-Regular"/>
        <a:ea typeface="Montserrat-Regular"/>
        <a:cs typeface="Montserrat-Regular"/>
      </a:majorFont>
      <a:minorFont>
        <a:latin typeface="Montserrat-Regular"/>
        <a:ea typeface="Montserrat-Regular"/>
        <a:cs typeface="Montserrat-Regula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2700" dist="12700" dir="5400000" rotWithShape="0">
              <a:srgbClr val="000000">
                <a:alpha val="50000"/>
              </a:srgbClr>
            </a:outerShdw>
          </a:effectLst>
        </a:effectStyle>
        <a:effectStyle>
          <a:effectLst>
            <a:outerShdw blurRad="25400" rotWithShape="0">
              <a:srgbClr val="000000">
                <a:alpha val="50000"/>
              </a:srgbClr>
            </a:outerShdw>
          </a:effectLst>
        </a:effectStyle>
        <a:effectStyle>
          <a:effectLst>
            <a:outerShdw blurRad="12700" dist="127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3175" cap="flat">
          <a:noFill/>
          <a:miter lim="400000"/>
        </a:ln>
        <a:effectLst>
          <a:outerShdw blurRad="12700" dist="12700" dir="5400000" rotWithShape="0">
            <a:srgbClr val="000000">
              <a:alpha val="50000"/>
            </a:srgbClr>
          </a:outerShdw>
        </a:effectLst>
        <a:sp3d/>
      </a:spPr>
      <a:bodyPr rot="0" spcFirstLastPara="1" vertOverflow="overflow" horzOverflow="overflow" vert="horz" wrap="square" lIns="38100" tIns="38100" rIns="38100" bIns="381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0" i="0" u="none" strike="noStrike" cap="none" spc="0" normalizeH="0" baseline="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a:spAutoFit/>
      </a:bodyPr>
      <a:lstStyle>
        <a:defPPr marL="0" marR="0" indent="0" algn="just" defTabSz="825500" rtl="0" fontAlgn="auto" latinLnBrk="0" hangingPunct="0">
          <a:lnSpc>
            <a:spcPct val="100000"/>
          </a:lnSpc>
          <a:spcBef>
            <a:spcPts val="0"/>
          </a:spcBef>
          <a:spcAft>
            <a:spcPts val="0"/>
          </a:spcAft>
          <a:buClrTx/>
          <a:buSzTx/>
          <a:buFontTx/>
          <a:buNone/>
          <a:tabLst/>
          <a:defRPr kumimoji="0" sz="2300" b="0" i="0" u="none" strike="noStrike" cap="none" spc="0" normalizeH="0" baseline="0">
            <a:ln>
              <a:noFill/>
            </a:ln>
            <a:solidFill>
              <a:srgbClr val="A6A7AC"/>
            </a:solidFill>
            <a:effectLst/>
            <a:uFillTx/>
            <a:latin typeface="PT Sans"/>
            <a:ea typeface="PT Sans"/>
            <a:cs typeface="PT Sans"/>
            <a:sym typeface="PT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674</TotalTime>
  <Words>298</Words>
  <Application>Microsoft Office PowerPoint</Application>
  <PresentationFormat>Custom</PresentationFormat>
  <Paragraphs>36</Paragraphs>
  <Slides>5</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vt:i4>
      </vt:variant>
    </vt:vector>
  </HeadingPairs>
  <TitlesOfParts>
    <vt:vector size="15" baseType="lpstr">
      <vt:lpstr>Arial</vt:lpstr>
      <vt:lpstr>Calibri</vt:lpstr>
      <vt:lpstr>Helvetica Light</vt:lpstr>
      <vt:lpstr>Helvetica Neue</vt:lpstr>
      <vt:lpstr>Montserrat-Regular</vt:lpstr>
      <vt:lpstr>Montserrat-SemiBold</vt:lpstr>
      <vt:lpstr>PT Sans</vt:lpstr>
      <vt:lpstr>Roboto Regular</vt:lpstr>
      <vt:lpstr>Wingdings</vt: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Gunta</dc:creator>
  <cp:lastModifiedBy>Gunta</cp:lastModifiedBy>
  <cp:revision>35</cp:revision>
  <dcterms:modified xsi:type="dcterms:W3CDTF">2018-02-27T23:43:35Z</dcterms:modified>
</cp:coreProperties>
</file>